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5715000" type="screen16x1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6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72" y="-70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BE1CFC7-4948-4AB9-907D-4901ACBF6F1A}" type="datetimeFigureOut">
              <a:rPr lang="ja-JP" altLang="en-US" smtClean="0"/>
              <a:pPr/>
              <a:t>2011/6/9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7E3D99-D1DE-4FB9-AACD-8D0F288B16E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885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CFC7-4948-4AB9-907D-4901ACBF6F1A}" type="datetimeFigureOut">
              <a:rPr kumimoji="1" lang="ja-JP" altLang="en-US" smtClean="0"/>
              <a:t>2011/6/9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3D99-D1DE-4FB9-AACD-8D0F288B16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24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CFC7-4948-4AB9-907D-4901ACBF6F1A}" type="datetimeFigureOut">
              <a:rPr kumimoji="1" lang="ja-JP" altLang="en-US" smtClean="0"/>
              <a:t>2011/6/9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3D99-D1DE-4FB9-AACD-8D0F288B16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85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CFC7-4948-4AB9-907D-4901ACBF6F1A}" type="datetimeFigureOut">
              <a:rPr kumimoji="1" lang="ja-JP" altLang="en-US" smtClean="0"/>
              <a:t>2011/6/9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3D99-D1DE-4FB9-AACD-8D0F288B16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25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CFC7-4948-4AB9-907D-4901ACBF6F1A}" type="datetimeFigureOut">
              <a:rPr kumimoji="1" lang="ja-JP" altLang="en-US" smtClean="0"/>
              <a:t>2011/6/9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3D99-D1DE-4FB9-AACD-8D0F288B16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89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CFC7-4948-4AB9-907D-4901ACBF6F1A}" type="datetimeFigureOut">
              <a:rPr kumimoji="1" lang="ja-JP" altLang="en-US" smtClean="0"/>
              <a:t>2011/6/9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3D99-D1DE-4FB9-AACD-8D0F288B16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98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CFC7-4948-4AB9-907D-4901ACBF6F1A}" type="datetimeFigureOut">
              <a:rPr kumimoji="1" lang="ja-JP" altLang="en-US" smtClean="0"/>
              <a:t>2011/6/9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3D99-D1DE-4FB9-AACD-8D0F288B16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00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CFC7-4948-4AB9-907D-4901ACBF6F1A}" type="datetimeFigureOut">
              <a:rPr kumimoji="1" lang="ja-JP" altLang="en-US" smtClean="0"/>
              <a:t>2011/6/9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3D99-D1DE-4FB9-AACD-8D0F288B16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814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CFC7-4948-4AB9-907D-4901ACBF6F1A}" type="datetimeFigureOut">
              <a:rPr kumimoji="1" lang="ja-JP" altLang="en-US" smtClean="0"/>
              <a:t>2011/6/9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3D99-D1DE-4FB9-AACD-8D0F288B16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8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CFC7-4948-4AB9-907D-4901ACBF6F1A}" type="datetimeFigureOut">
              <a:rPr kumimoji="1" lang="ja-JP" altLang="en-US" smtClean="0"/>
              <a:t>2011/6/9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3D99-D1DE-4FB9-AACD-8D0F288B16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856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CFC7-4948-4AB9-907D-4901ACBF6F1A}" type="datetimeFigureOut">
              <a:rPr kumimoji="1" lang="ja-JP" altLang="en-US" smtClean="0"/>
              <a:t>2011/6/9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3D99-D1DE-4FB9-AACD-8D0F288B16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68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32913" y="0"/>
            <a:ext cx="7988061" cy="715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962564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905773" y="5055420"/>
            <a:ext cx="1095556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1CFC7-4948-4AB9-907D-4901ACBF6F1A}" type="datetimeFigureOut">
              <a:rPr kumimoji="1" lang="ja-JP" altLang="en-US" smtClean="0"/>
              <a:t>2011/6/9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505542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910422" y="5055420"/>
            <a:ext cx="89714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E3D99-D1DE-4FB9-AACD-8D0F288B16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9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Interactive用PPTテンプレート(2007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Interactive用PPTテンプレート(2007)</Template>
  <TotalTime>0</TotalTime>
  <Words>0</Words>
  <Application>Microsoft Office PowerPoint</Application>
  <PresentationFormat>画面に合わせる (16:10)</PresentationFormat>
  <Paragraphs>0</Paragraphs>
  <Slides>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0</vt:i4>
      </vt:variant>
    </vt:vector>
  </HeadingPairs>
  <TitlesOfParts>
    <vt:vector size="1" baseType="lpstr">
      <vt:lpstr>Interactive用PPTテンプレート(2007)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CEDEC事務局</dc:creator>
  <cp:lastModifiedBy>uno</cp:lastModifiedBy>
  <cp:revision>1</cp:revision>
  <dcterms:created xsi:type="dcterms:W3CDTF">2011-06-09T03:04:11Z</dcterms:created>
  <dcterms:modified xsi:type="dcterms:W3CDTF">2011-06-09T03:04:35Z</dcterms:modified>
</cp:coreProperties>
</file>