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
  </p:notesMasterIdLst>
  <p:sldIdLst>
    <p:sldId id="257" r:id="rId2"/>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9900"/>
    <a:srgbClr val="CCFF99"/>
    <a:srgbClr val="99FF66"/>
    <a:srgbClr val="66FF66"/>
    <a:srgbClr val="33CC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01" autoAdjust="0"/>
    <p:restoredTop sz="94660" autoAdjust="0"/>
  </p:normalViewPr>
  <p:slideViewPr>
    <p:cSldViewPr snapToGrid="0">
      <p:cViewPr>
        <p:scale>
          <a:sx n="100" d="100"/>
          <a:sy n="100" d="100"/>
        </p:scale>
        <p:origin x="-288" y="9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5" d="100"/>
          <a:sy n="85" d="100"/>
        </p:scale>
        <p:origin x="-1992" y="-96"/>
      </p:cViewPr>
      <p:guideLst>
        <p:guide orient="horz" pos="3131"/>
        <p:guide pos="2144"/>
      </p:guideLst>
    </p:cSldViewPr>
  </p:notes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ea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ea typeface="ＭＳ Ｐゴシック" charset="-128"/>
              </a:defRPr>
            </a:lvl1pPr>
          </a:lstStyle>
          <a:p>
            <a:pPr>
              <a:defRPr/>
            </a:pPr>
            <a:fld id="{D64F4D74-4B98-4ED3-AE64-1405C105EB2A}" type="datetimeFigureOut">
              <a:rPr lang="ja-JP" altLang="en-US"/>
              <a:pPr>
                <a:defRPr/>
              </a:pPr>
              <a:t>2012/8/19</a:t>
            </a:fld>
            <a:endParaRPr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ea typeface="ＭＳ Ｐゴシック" charset="-128"/>
              </a:defRPr>
            </a:lvl1pPr>
          </a:lstStyle>
          <a:p>
            <a:pPr>
              <a:defRPr/>
            </a:pPr>
            <a:fld id="{19FEFBCB-F05D-4018-A52A-38B9EED5D27C}" type="slidenum">
              <a:rPr lang="ja-JP" altLang="en-US"/>
              <a:pPr>
                <a:defRPr/>
              </a:pPr>
              <a:t>&lt;#&gt;</a:t>
            </a:fld>
            <a:endParaRPr lang="ja-JP" altLang="en-US"/>
          </a:p>
        </p:txBody>
      </p:sp>
    </p:spTree>
    <p:extLst>
      <p:ext uri="{BB962C8B-B14F-4D97-AF65-F5344CB8AC3E}">
        <p14:creationId xmlns:p14="http://schemas.microsoft.com/office/powerpoint/2010/main" xmlns="" val="12881332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タイトル 1"/>
          <p:cNvSpPr>
            <a:spLocks noGrp="1"/>
          </p:cNvSpPr>
          <p:nvPr>
            <p:ph type="ctrTitle"/>
          </p:nvPr>
        </p:nvSpPr>
        <p:spPr>
          <a:xfrm>
            <a:off x="685800" y="2130425"/>
            <a:ext cx="7772400" cy="1470025"/>
          </a:xfrm>
        </p:spPr>
        <p:txBody>
          <a:bodyPr/>
          <a:lstStyle>
            <a:lvl1pPr algn="ctr">
              <a:defRPr>
                <a:solidFill>
                  <a:schemeClr val="tx1"/>
                </a:solidFill>
                <a:effectLst/>
              </a:defRPr>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5" name="日付プレースホルダ 3"/>
          <p:cNvSpPr>
            <a:spLocks noGrp="1"/>
          </p:cNvSpPr>
          <p:nvPr>
            <p:ph type="dt" sz="half" idx="10"/>
          </p:nvPr>
        </p:nvSpPr>
        <p:spPr>
          <a:xfrm>
            <a:off x="962025" y="6270625"/>
            <a:ext cx="2133600" cy="365125"/>
          </a:xfrm>
        </p:spPr>
        <p:txBody>
          <a:bodyPr/>
          <a:lstStyle>
            <a:lvl1pPr>
              <a:defRPr/>
            </a:lvl1pPr>
          </a:lstStyle>
          <a:p>
            <a:pPr>
              <a:defRPr/>
            </a:pPr>
            <a:fld id="{3DE628E0-33F4-4113-B73D-EE9500EAE857}" type="datetimeFigureOut">
              <a:rPr lang="ja-JP" altLang="en-US"/>
              <a:pPr>
                <a:defRPr/>
              </a:pPr>
              <a:t>2012/8/19</a:t>
            </a:fld>
            <a:endParaRPr lang="ja-JP" altLang="en-US"/>
          </a:p>
        </p:txBody>
      </p:sp>
      <p:sp>
        <p:nvSpPr>
          <p:cNvPr id="6" name="フッター プレースホルダ 4"/>
          <p:cNvSpPr>
            <a:spLocks noGrp="1"/>
          </p:cNvSpPr>
          <p:nvPr>
            <p:ph type="ftr" sz="quarter" idx="11"/>
          </p:nvPr>
        </p:nvSpPr>
        <p:spPr>
          <a:xfrm>
            <a:off x="3124200" y="6270625"/>
            <a:ext cx="2895600" cy="365125"/>
          </a:xfrm>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xfrm>
            <a:off x="6553200" y="6270625"/>
            <a:ext cx="2133600" cy="365125"/>
          </a:xfrm>
        </p:spPr>
        <p:txBody>
          <a:bodyPr/>
          <a:lstStyle>
            <a:lvl1pPr>
              <a:defRPr/>
            </a:lvl1pPr>
          </a:lstStyle>
          <a:p>
            <a:pPr>
              <a:defRPr/>
            </a:pPr>
            <a:fld id="{E45BADDE-384E-4DE7-9751-866B5D952CC4}" type="slidenum">
              <a:rPr lang="ja-JP" altLang="en-US"/>
              <a:pPr>
                <a:defRPr/>
              </a:pPr>
              <a:t>&lt;#&gt;</a:t>
            </a:fld>
            <a:endParaRPr lang="ja-JP" altLang="en-US"/>
          </a:p>
        </p:txBody>
      </p:sp>
    </p:spTree>
    <p:extLst>
      <p:ext uri="{BB962C8B-B14F-4D97-AF65-F5344CB8AC3E}">
        <p14:creationId xmlns:p14="http://schemas.microsoft.com/office/powerpoint/2010/main" xmlns="" val="69602560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1257300"/>
            <a:ext cx="8229600" cy="47926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962025" y="6280150"/>
            <a:ext cx="2133600" cy="365125"/>
          </a:xfrm>
        </p:spPr>
        <p:txBody>
          <a:bodyPr/>
          <a:lstStyle>
            <a:lvl1pPr>
              <a:defRPr/>
            </a:lvl1pPr>
          </a:lstStyle>
          <a:p>
            <a:pPr>
              <a:defRPr/>
            </a:pPr>
            <a:fld id="{E3BBFD8D-3C0F-4FE8-BE66-16A19D146F76}" type="datetimeFigureOut">
              <a:rPr lang="ja-JP" altLang="en-US"/>
              <a:pPr>
                <a:defRPr/>
              </a:pPr>
              <a:t>2012/8/19</a:t>
            </a:fld>
            <a:endParaRPr lang="ja-JP" altLang="en-US"/>
          </a:p>
        </p:txBody>
      </p:sp>
      <p:sp>
        <p:nvSpPr>
          <p:cNvPr id="5" name="フッター プレースホルダ 4"/>
          <p:cNvSpPr>
            <a:spLocks noGrp="1"/>
          </p:cNvSpPr>
          <p:nvPr>
            <p:ph type="ftr" sz="quarter" idx="11"/>
          </p:nvPr>
        </p:nvSpPr>
        <p:spPr>
          <a:xfrm>
            <a:off x="3124200" y="6280150"/>
            <a:ext cx="2895600" cy="365125"/>
          </a:xfrm>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xfrm>
            <a:off x="6553200" y="6280150"/>
            <a:ext cx="2133600" cy="365125"/>
          </a:xfrm>
        </p:spPr>
        <p:txBody>
          <a:bodyPr/>
          <a:lstStyle>
            <a:lvl1pPr>
              <a:defRPr/>
            </a:lvl1pPr>
          </a:lstStyle>
          <a:p>
            <a:pPr>
              <a:defRPr/>
            </a:pPr>
            <a:fld id="{F778EC70-463A-490F-9DEA-58C090536B2C}" type="slidenum">
              <a:rPr lang="ja-JP" altLang="en-US"/>
              <a:pPr>
                <a:defRPr/>
              </a:pPr>
              <a:t>&lt;#&gt;</a:t>
            </a:fld>
            <a:endParaRPr lang="ja-JP" altLang="en-US"/>
          </a:p>
        </p:txBody>
      </p:sp>
    </p:spTree>
    <p:extLst>
      <p:ext uri="{BB962C8B-B14F-4D97-AF65-F5344CB8AC3E}">
        <p14:creationId xmlns:p14="http://schemas.microsoft.com/office/powerpoint/2010/main" xmlns="" val="230021746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1257300"/>
            <a:ext cx="2057400" cy="4868863"/>
          </a:xfrm>
        </p:spPr>
        <p:txBody>
          <a:bodyPr vert="eaVert"/>
          <a:lstStyle>
            <a:lvl1pPr>
              <a:defRPr>
                <a:solidFill>
                  <a:schemeClr val="tx1"/>
                </a:solidFill>
                <a:effectLst/>
              </a:defRPr>
            </a:lvl1p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1257300"/>
            <a:ext cx="6019800" cy="48688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962025" y="6280150"/>
            <a:ext cx="2133600" cy="365125"/>
          </a:xfrm>
        </p:spPr>
        <p:txBody>
          <a:bodyPr/>
          <a:lstStyle>
            <a:lvl1pPr>
              <a:defRPr/>
            </a:lvl1pPr>
          </a:lstStyle>
          <a:p>
            <a:pPr>
              <a:defRPr/>
            </a:pPr>
            <a:fld id="{C4B187CD-7165-49B0-BA76-8698CDD5E230}" type="datetimeFigureOut">
              <a:rPr lang="ja-JP" altLang="en-US"/>
              <a:pPr>
                <a:defRPr/>
              </a:pPr>
              <a:t>2012/8/19</a:t>
            </a:fld>
            <a:endParaRPr lang="ja-JP" altLang="en-US"/>
          </a:p>
        </p:txBody>
      </p:sp>
      <p:sp>
        <p:nvSpPr>
          <p:cNvPr id="5" name="フッター プレースホルダ 4"/>
          <p:cNvSpPr>
            <a:spLocks noGrp="1"/>
          </p:cNvSpPr>
          <p:nvPr>
            <p:ph type="ftr" sz="quarter" idx="11"/>
          </p:nvPr>
        </p:nvSpPr>
        <p:spPr>
          <a:xfrm>
            <a:off x="3152775" y="6280150"/>
            <a:ext cx="2895600" cy="365125"/>
          </a:xfrm>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xfrm>
            <a:off x="6581775" y="6280150"/>
            <a:ext cx="2133600" cy="365125"/>
          </a:xfrm>
        </p:spPr>
        <p:txBody>
          <a:bodyPr/>
          <a:lstStyle>
            <a:lvl1pPr>
              <a:defRPr/>
            </a:lvl1pPr>
          </a:lstStyle>
          <a:p>
            <a:pPr>
              <a:defRPr/>
            </a:pPr>
            <a:fld id="{61401F65-3384-47FC-9DF9-A0BA75D26C7D}" type="slidenum">
              <a:rPr lang="ja-JP" altLang="en-US"/>
              <a:pPr>
                <a:defRPr/>
              </a:pPr>
              <a:t>&lt;#&gt;</a:t>
            </a:fld>
            <a:endParaRPr lang="ja-JP" altLang="en-US"/>
          </a:p>
        </p:txBody>
      </p:sp>
    </p:spTree>
    <p:extLst>
      <p:ext uri="{BB962C8B-B14F-4D97-AF65-F5344CB8AC3E}">
        <p14:creationId xmlns:p14="http://schemas.microsoft.com/office/powerpoint/2010/main" xmlns="" val="328006480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57200" y="1257300"/>
            <a:ext cx="8229600" cy="47926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962025" y="6280150"/>
            <a:ext cx="2133600" cy="365125"/>
          </a:xfrm>
        </p:spPr>
        <p:txBody>
          <a:bodyPr/>
          <a:lstStyle>
            <a:lvl1pPr>
              <a:defRPr/>
            </a:lvl1pPr>
          </a:lstStyle>
          <a:p>
            <a:pPr>
              <a:defRPr/>
            </a:pPr>
            <a:fld id="{F3429CE8-243E-4713-B903-251914EE7750}" type="datetimeFigureOut">
              <a:rPr lang="ja-JP" altLang="en-US"/>
              <a:pPr>
                <a:defRPr/>
              </a:pPr>
              <a:t>2012/8/19</a:t>
            </a:fld>
            <a:endParaRPr lang="ja-JP" altLang="en-US"/>
          </a:p>
        </p:txBody>
      </p:sp>
      <p:sp>
        <p:nvSpPr>
          <p:cNvPr id="5" name="フッター プレースホルダ 4"/>
          <p:cNvSpPr>
            <a:spLocks noGrp="1"/>
          </p:cNvSpPr>
          <p:nvPr>
            <p:ph type="ftr" sz="quarter" idx="11"/>
          </p:nvPr>
        </p:nvSpPr>
        <p:spPr>
          <a:xfrm>
            <a:off x="3124200" y="6280150"/>
            <a:ext cx="2895600" cy="365125"/>
          </a:xfrm>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xfrm>
            <a:off x="6553200" y="6280150"/>
            <a:ext cx="2133600" cy="365125"/>
          </a:xfrm>
        </p:spPr>
        <p:txBody>
          <a:bodyPr/>
          <a:lstStyle>
            <a:lvl1pPr>
              <a:defRPr/>
            </a:lvl1pPr>
          </a:lstStyle>
          <a:p>
            <a:pPr>
              <a:defRPr/>
            </a:pPr>
            <a:fld id="{4216DEE5-CE69-4540-AF8C-E5D59BFA9A9C}" type="slidenum">
              <a:rPr lang="ja-JP" altLang="en-US"/>
              <a:pPr>
                <a:defRPr/>
              </a:pPr>
              <a:t>&lt;#&gt;</a:t>
            </a:fld>
            <a:endParaRPr lang="ja-JP" altLang="en-US"/>
          </a:p>
        </p:txBody>
      </p:sp>
    </p:spTree>
    <p:extLst>
      <p:ext uri="{BB962C8B-B14F-4D97-AF65-F5344CB8AC3E}">
        <p14:creationId xmlns:p14="http://schemas.microsoft.com/office/powerpoint/2010/main" xmlns="" val="33482974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solidFill>
                  <a:schemeClr val="tx1"/>
                </a:solidFill>
                <a:effectLst/>
              </a:defRPr>
            </a:lvl1pPr>
          </a:lstStyle>
          <a:p>
            <a:r>
              <a:rPr lang="ja-JP" altLang="en-US" dirty="0" smtClean="0"/>
              <a:t>マスタ タイトルの書式設定</a:t>
            </a:r>
            <a:endParaRPr lang="ja-JP" altLang="en-US" dirty="0"/>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a:xfrm>
            <a:off x="962025" y="6280150"/>
            <a:ext cx="2133600" cy="365125"/>
          </a:xfrm>
        </p:spPr>
        <p:txBody>
          <a:bodyPr/>
          <a:lstStyle>
            <a:lvl1pPr>
              <a:defRPr/>
            </a:lvl1pPr>
          </a:lstStyle>
          <a:p>
            <a:pPr>
              <a:defRPr/>
            </a:pPr>
            <a:fld id="{37C5F53D-7898-4BF5-B4DA-ADC1604EB75D}" type="datetimeFigureOut">
              <a:rPr lang="ja-JP" altLang="en-US"/>
              <a:pPr>
                <a:defRPr/>
              </a:pPr>
              <a:t>2012/8/19</a:t>
            </a:fld>
            <a:endParaRPr lang="ja-JP" altLang="en-US"/>
          </a:p>
        </p:txBody>
      </p:sp>
      <p:sp>
        <p:nvSpPr>
          <p:cNvPr id="5" name="フッター プレースホルダ 4"/>
          <p:cNvSpPr>
            <a:spLocks noGrp="1"/>
          </p:cNvSpPr>
          <p:nvPr>
            <p:ph type="ftr" sz="quarter" idx="11"/>
          </p:nvPr>
        </p:nvSpPr>
        <p:spPr>
          <a:xfrm>
            <a:off x="3124200" y="6280150"/>
            <a:ext cx="2895600" cy="365125"/>
          </a:xfrm>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xfrm>
            <a:off x="6553200" y="6280150"/>
            <a:ext cx="2133600" cy="365125"/>
          </a:xfrm>
        </p:spPr>
        <p:txBody>
          <a:bodyPr/>
          <a:lstStyle>
            <a:lvl1pPr>
              <a:defRPr/>
            </a:lvl1pPr>
          </a:lstStyle>
          <a:p>
            <a:pPr>
              <a:defRPr/>
            </a:pPr>
            <a:fld id="{7E80343E-47A4-425D-92D5-409AB0440F07}" type="slidenum">
              <a:rPr lang="ja-JP" altLang="en-US"/>
              <a:pPr>
                <a:defRPr/>
              </a:pPr>
              <a:t>&lt;#&gt;</a:t>
            </a:fld>
            <a:endParaRPr lang="ja-JP" altLang="en-US"/>
          </a:p>
        </p:txBody>
      </p:sp>
    </p:spTree>
    <p:extLst>
      <p:ext uri="{BB962C8B-B14F-4D97-AF65-F5344CB8AC3E}">
        <p14:creationId xmlns:p14="http://schemas.microsoft.com/office/powerpoint/2010/main" xmlns="" val="19304913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257300"/>
            <a:ext cx="4038600"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57300"/>
            <a:ext cx="4038600"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a:xfrm>
            <a:off x="962025" y="6280150"/>
            <a:ext cx="2133600" cy="365125"/>
          </a:xfrm>
        </p:spPr>
        <p:txBody>
          <a:bodyPr/>
          <a:lstStyle>
            <a:lvl1pPr>
              <a:defRPr/>
            </a:lvl1pPr>
          </a:lstStyle>
          <a:p>
            <a:pPr>
              <a:defRPr/>
            </a:pPr>
            <a:fld id="{A8798948-8A1D-4B0D-9BB7-B890DACD8561}" type="datetimeFigureOut">
              <a:rPr lang="ja-JP" altLang="en-US"/>
              <a:pPr>
                <a:defRPr/>
              </a:pPr>
              <a:t>2012/8/19</a:t>
            </a:fld>
            <a:endParaRPr lang="ja-JP" altLang="en-US"/>
          </a:p>
        </p:txBody>
      </p:sp>
      <p:sp>
        <p:nvSpPr>
          <p:cNvPr id="6" name="フッター プレースホルダ 5"/>
          <p:cNvSpPr>
            <a:spLocks noGrp="1"/>
          </p:cNvSpPr>
          <p:nvPr>
            <p:ph type="ftr" sz="quarter" idx="11"/>
          </p:nvPr>
        </p:nvSpPr>
        <p:spPr>
          <a:xfrm>
            <a:off x="3124200" y="6280150"/>
            <a:ext cx="2895600" cy="365125"/>
          </a:xfrm>
        </p:spPr>
        <p:txBody>
          <a:bodyPr/>
          <a:lstStyle>
            <a:lvl1pPr>
              <a:defRPr/>
            </a:lvl1pPr>
          </a:lstStyle>
          <a:p>
            <a:pPr>
              <a:defRPr/>
            </a:pPr>
            <a:endParaRPr lang="ja-JP" altLang="en-US"/>
          </a:p>
        </p:txBody>
      </p:sp>
      <p:sp>
        <p:nvSpPr>
          <p:cNvPr id="7" name="スライド番号プレースホルダ 6"/>
          <p:cNvSpPr>
            <a:spLocks noGrp="1"/>
          </p:cNvSpPr>
          <p:nvPr>
            <p:ph type="sldNum" sz="quarter" idx="12"/>
          </p:nvPr>
        </p:nvSpPr>
        <p:spPr>
          <a:xfrm>
            <a:off x="6553200" y="6280150"/>
            <a:ext cx="2133600" cy="365125"/>
          </a:xfrm>
        </p:spPr>
        <p:txBody>
          <a:bodyPr/>
          <a:lstStyle>
            <a:lvl1pPr>
              <a:defRPr/>
            </a:lvl1pPr>
          </a:lstStyle>
          <a:p>
            <a:pPr>
              <a:defRPr/>
            </a:pPr>
            <a:fld id="{5F7D76B0-5C06-4E94-9FF8-08870D93E997}" type="slidenum">
              <a:rPr lang="ja-JP" altLang="en-US"/>
              <a:pPr>
                <a:defRPr/>
              </a:pPr>
              <a:t>&lt;#&gt;</a:t>
            </a:fld>
            <a:endParaRPr lang="ja-JP" altLang="en-US"/>
          </a:p>
        </p:txBody>
      </p:sp>
    </p:spTree>
    <p:extLst>
      <p:ext uri="{BB962C8B-B14F-4D97-AF65-F5344CB8AC3E}">
        <p14:creationId xmlns:p14="http://schemas.microsoft.com/office/powerpoint/2010/main" xmlns="" val="10223268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25888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1895475"/>
            <a:ext cx="4040188" cy="4230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25888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1895475"/>
            <a:ext cx="4041775" cy="4230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a:xfrm>
            <a:off x="962025" y="6280150"/>
            <a:ext cx="2133600" cy="365125"/>
          </a:xfrm>
        </p:spPr>
        <p:txBody>
          <a:bodyPr/>
          <a:lstStyle>
            <a:lvl1pPr>
              <a:defRPr/>
            </a:lvl1pPr>
          </a:lstStyle>
          <a:p>
            <a:pPr>
              <a:defRPr/>
            </a:pPr>
            <a:fld id="{FBE141BE-FD2B-40DB-AD5A-592CE6F880B4}" type="datetimeFigureOut">
              <a:rPr lang="ja-JP" altLang="en-US"/>
              <a:pPr>
                <a:defRPr/>
              </a:pPr>
              <a:t>2012/8/19</a:t>
            </a:fld>
            <a:endParaRPr lang="ja-JP" altLang="en-US"/>
          </a:p>
        </p:txBody>
      </p:sp>
      <p:sp>
        <p:nvSpPr>
          <p:cNvPr id="8" name="フッター プレースホルダ 7"/>
          <p:cNvSpPr>
            <a:spLocks noGrp="1"/>
          </p:cNvSpPr>
          <p:nvPr>
            <p:ph type="ftr" sz="quarter" idx="11"/>
          </p:nvPr>
        </p:nvSpPr>
        <p:spPr>
          <a:xfrm>
            <a:off x="3124200" y="6280150"/>
            <a:ext cx="2895600" cy="365125"/>
          </a:xfrm>
        </p:spPr>
        <p:txBody>
          <a:bodyPr/>
          <a:lstStyle>
            <a:lvl1pPr>
              <a:defRPr/>
            </a:lvl1pPr>
          </a:lstStyle>
          <a:p>
            <a:pPr>
              <a:defRPr/>
            </a:pPr>
            <a:endParaRPr lang="ja-JP" altLang="en-US"/>
          </a:p>
        </p:txBody>
      </p:sp>
      <p:sp>
        <p:nvSpPr>
          <p:cNvPr id="9" name="スライド番号プレースホルダ 8"/>
          <p:cNvSpPr>
            <a:spLocks noGrp="1"/>
          </p:cNvSpPr>
          <p:nvPr>
            <p:ph type="sldNum" sz="quarter" idx="12"/>
          </p:nvPr>
        </p:nvSpPr>
        <p:spPr>
          <a:xfrm>
            <a:off x="6553200" y="6280150"/>
            <a:ext cx="2133600" cy="365125"/>
          </a:xfrm>
        </p:spPr>
        <p:txBody>
          <a:bodyPr/>
          <a:lstStyle>
            <a:lvl1pPr>
              <a:defRPr/>
            </a:lvl1pPr>
          </a:lstStyle>
          <a:p>
            <a:pPr>
              <a:defRPr/>
            </a:pPr>
            <a:fld id="{7E05BFC5-5ED1-4AA1-836F-E348010145D9}" type="slidenum">
              <a:rPr lang="ja-JP" altLang="en-US"/>
              <a:pPr>
                <a:defRPr/>
              </a:pPr>
              <a:t>&lt;#&gt;</a:t>
            </a:fld>
            <a:endParaRPr lang="ja-JP" altLang="en-US"/>
          </a:p>
        </p:txBody>
      </p:sp>
    </p:spTree>
    <p:extLst>
      <p:ext uri="{BB962C8B-B14F-4D97-AF65-F5344CB8AC3E}">
        <p14:creationId xmlns:p14="http://schemas.microsoft.com/office/powerpoint/2010/main" xmlns="" val="326483838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a:xfrm>
            <a:off x="962025" y="6280150"/>
            <a:ext cx="2133600" cy="365125"/>
          </a:xfrm>
        </p:spPr>
        <p:txBody>
          <a:bodyPr/>
          <a:lstStyle>
            <a:lvl1pPr>
              <a:defRPr/>
            </a:lvl1pPr>
          </a:lstStyle>
          <a:p>
            <a:pPr>
              <a:defRPr/>
            </a:pPr>
            <a:fld id="{62E979E9-552E-4CD3-B8E6-5AF688FD56C5}" type="datetimeFigureOut">
              <a:rPr lang="ja-JP" altLang="en-US"/>
              <a:pPr>
                <a:defRPr/>
              </a:pPr>
              <a:t>2012/8/19</a:t>
            </a:fld>
            <a:endParaRPr lang="ja-JP" altLang="en-US"/>
          </a:p>
        </p:txBody>
      </p:sp>
      <p:sp>
        <p:nvSpPr>
          <p:cNvPr id="4" name="フッター プレースホルダ 3"/>
          <p:cNvSpPr>
            <a:spLocks noGrp="1"/>
          </p:cNvSpPr>
          <p:nvPr>
            <p:ph type="ftr" sz="quarter" idx="11"/>
          </p:nvPr>
        </p:nvSpPr>
        <p:spPr>
          <a:xfrm>
            <a:off x="3124200" y="6280150"/>
            <a:ext cx="2895600" cy="365125"/>
          </a:xfrm>
        </p:spPr>
        <p:txBody>
          <a:bodyPr/>
          <a:lstStyle>
            <a:lvl1pPr>
              <a:defRPr/>
            </a:lvl1pPr>
          </a:lstStyle>
          <a:p>
            <a:pPr>
              <a:defRPr/>
            </a:pPr>
            <a:endParaRPr lang="ja-JP" altLang="en-US"/>
          </a:p>
        </p:txBody>
      </p:sp>
      <p:sp>
        <p:nvSpPr>
          <p:cNvPr id="5" name="スライド番号プレースホルダ 4"/>
          <p:cNvSpPr>
            <a:spLocks noGrp="1"/>
          </p:cNvSpPr>
          <p:nvPr>
            <p:ph type="sldNum" sz="quarter" idx="12"/>
          </p:nvPr>
        </p:nvSpPr>
        <p:spPr>
          <a:xfrm>
            <a:off x="6553200" y="6280150"/>
            <a:ext cx="2133600" cy="365125"/>
          </a:xfrm>
        </p:spPr>
        <p:txBody>
          <a:bodyPr/>
          <a:lstStyle>
            <a:lvl1pPr>
              <a:defRPr/>
            </a:lvl1pPr>
          </a:lstStyle>
          <a:p>
            <a:pPr>
              <a:defRPr/>
            </a:pPr>
            <a:fld id="{216C1135-8B1B-42DC-AB9A-51D118C6F004}" type="slidenum">
              <a:rPr lang="ja-JP" altLang="en-US"/>
              <a:pPr>
                <a:defRPr/>
              </a:pPr>
              <a:t>&lt;#&gt;</a:t>
            </a:fld>
            <a:endParaRPr lang="ja-JP" altLang="en-US"/>
          </a:p>
        </p:txBody>
      </p:sp>
    </p:spTree>
    <p:extLst>
      <p:ext uri="{BB962C8B-B14F-4D97-AF65-F5344CB8AC3E}">
        <p14:creationId xmlns:p14="http://schemas.microsoft.com/office/powerpoint/2010/main" xmlns="" val="317178456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962025" y="6280150"/>
            <a:ext cx="2133600" cy="365125"/>
          </a:xfrm>
        </p:spPr>
        <p:txBody>
          <a:bodyPr/>
          <a:lstStyle>
            <a:lvl1pPr>
              <a:defRPr/>
            </a:lvl1pPr>
          </a:lstStyle>
          <a:p>
            <a:pPr>
              <a:defRPr/>
            </a:pPr>
            <a:fld id="{CBABD79C-3AF0-4C06-9289-E38C50B315C4}" type="datetimeFigureOut">
              <a:rPr lang="ja-JP" altLang="en-US"/>
              <a:pPr>
                <a:defRPr/>
              </a:pPr>
              <a:t>2012/8/19</a:t>
            </a:fld>
            <a:endParaRPr lang="ja-JP" altLang="en-US"/>
          </a:p>
        </p:txBody>
      </p:sp>
      <p:sp>
        <p:nvSpPr>
          <p:cNvPr id="3" name="フッター プレースホルダ 2"/>
          <p:cNvSpPr>
            <a:spLocks noGrp="1"/>
          </p:cNvSpPr>
          <p:nvPr>
            <p:ph type="ftr" sz="quarter" idx="11"/>
          </p:nvPr>
        </p:nvSpPr>
        <p:spPr>
          <a:xfrm>
            <a:off x="3124200" y="6280150"/>
            <a:ext cx="2895600" cy="365125"/>
          </a:xfrm>
        </p:spPr>
        <p:txBody>
          <a:bodyPr/>
          <a:lstStyle>
            <a:lvl1pPr>
              <a:defRPr/>
            </a:lvl1pPr>
          </a:lstStyle>
          <a:p>
            <a:pPr>
              <a:defRPr/>
            </a:pPr>
            <a:endParaRPr lang="ja-JP" altLang="en-US"/>
          </a:p>
        </p:txBody>
      </p:sp>
      <p:sp>
        <p:nvSpPr>
          <p:cNvPr id="4" name="スライド番号プレースホルダ 3"/>
          <p:cNvSpPr>
            <a:spLocks noGrp="1"/>
          </p:cNvSpPr>
          <p:nvPr>
            <p:ph type="sldNum" sz="quarter" idx="12"/>
          </p:nvPr>
        </p:nvSpPr>
        <p:spPr>
          <a:xfrm>
            <a:off x="6553200" y="6280150"/>
            <a:ext cx="2133600" cy="365125"/>
          </a:xfrm>
        </p:spPr>
        <p:txBody>
          <a:bodyPr/>
          <a:lstStyle>
            <a:lvl1pPr>
              <a:defRPr/>
            </a:lvl1pPr>
          </a:lstStyle>
          <a:p>
            <a:pPr>
              <a:defRPr/>
            </a:pPr>
            <a:fld id="{44115BFE-B6EB-4720-95C4-9D8559437B49}" type="slidenum">
              <a:rPr lang="ja-JP" altLang="en-US"/>
              <a:pPr>
                <a:defRPr/>
              </a:pPr>
              <a:t>&lt;#&gt;</a:t>
            </a:fld>
            <a:endParaRPr lang="ja-JP" altLang="en-US"/>
          </a:p>
        </p:txBody>
      </p:sp>
    </p:spTree>
    <p:extLst>
      <p:ext uri="{BB962C8B-B14F-4D97-AF65-F5344CB8AC3E}">
        <p14:creationId xmlns:p14="http://schemas.microsoft.com/office/powerpoint/2010/main" xmlns="" val="138285427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63650"/>
            <a:ext cx="3008313" cy="1162050"/>
          </a:xfrm>
        </p:spPr>
        <p:txBody>
          <a:bodyPr anchor="b"/>
          <a:lstStyle>
            <a:lvl1pPr algn="l">
              <a:defRPr sz="2000" b="1">
                <a:solidFill>
                  <a:schemeClr val="tx1"/>
                </a:solidFill>
                <a:effectLst/>
              </a:defRPr>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1257300"/>
            <a:ext cx="5111750" cy="48688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2428876"/>
            <a:ext cx="3008313" cy="36972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a:xfrm>
            <a:off x="962025" y="6280150"/>
            <a:ext cx="2133600" cy="365125"/>
          </a:xfrm>
        </p:spPr>
        <p:txBody>
          <a:bodyPr/>
          <a:lstStyle>
            <a:lvl1pPr>
              <a:defRPr/>
            </a:lvl1pPr>
          </a:lstStyle>
          <a:p>
            <a:pPr>
              <a:defRPr/>
            </a:pPr>
            <a:fld id="{F16F7E18-CA46-4251-AE1B-E695699AA97F}" type="datetimeFigureOut">
              <a:rPr lang="ja-JP" altLang="en-US"/>
              <a:pPr>
                <a:defRPr/>
              </a:pPr>
              <a:t>2012/8/19</a:t>
            </a:fld>
            <a:endParaRPr lang="ja-JP" altLang="en-US"/>
          </a:p>
        </p:txBody>
      </p:sp>
      <p:sp>
        <p:nvSpPr>
          <p:cNvPr id="6" name="フッター プレースホルダ 5"/>
          <p:cNvSpPr>
            <a:spLocks noGrp="1"/>
          </p:cNvSpPr>
          <p:nvPr>
            <p:ph type="ftr" sz="quarter" idx="11"/>
          </p:nvPr>
        </p:nvSpPr>
        <p:spPr>
          <a:xfrm>
            <a:off x="3124200" y="6280150"/>
            <a:ext cx="2895600" cy="365125"/>
          </a:xfrm>
        </p:spPr>
        <p:txBody>
          <a:bodyPr/>
          <a:lstStyle>
            <a:lvl1pPr>
              <a:defRPr/>
            </a:lvl1pPr>
          </a:lstStyle>
          <a:p>
            <a:pPr>
              <a:defRPr/>
            </a:pPr>
            <a:endParaRPr lang="ja-JP" altLang="en-US"/>
          </a:p>
        </p:txBody>
      </p:sp>
      <p:sp>
        <p:nvSpPr>
          <p:cNvPr id="7" name="スライド番号プレースホルダ 6"/>
          <p:cNvSpPr>
            <a:spLocks noGrp="1"/>
          </p:cNvSpPr>
          <p:nvPr>
            <p:ph type="sldNum" sz="quarter" idx="12"/>
          </p:nvPr>
        </p:nvSpPr>
        <p:spPr>
          <a:xfrm>
            <a:off x="6553200" y="6280150"/>
            <a:ext cx="2133600" cy="365125"/>
          </a:xfrm>
        </p:spPr>
        <p:txBody>
          <a:bodyPr/>
          <a:lstStyle>
            <a:lvl1pPr>
              <a:defRPr/>
            </a:lvl1pPr>
          </a:lstStyle>
          <a:p>
            <a:pPr>
              <a:defRPr/>
            </a:pPr>
            <a:fld id="{EFCE1FF2-A114-4280-9623-AA9383F4E68F}" type="slidenum">
              <a:rPr lang="ja-JP" altLang="en-US"/>
              <a:pPr>
                <a:defRPr/>
              </a:pPr>
              <a:t>&lt;#&gt;</a:t>
            </a:fld>
            <a:endParaRPr lang="ja-JP" altLang="en-US"/>
          </a:p>
        </p:txBody>
      </p:sp>
    </p:spTree>
    <p:extLst>
      <p:ext uri="{BB962C8B-B14F-4D97-AF65-F5344CB8AC3E}">
        <p14:creationId xmlns:p14="http://schemas.microsoft.com/office/powerpoint/2010/main" xmlns="" val="387868765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solidFill>
                  <a:schemeClr val="tx1"/>
                </a:solidFill>
                <a:effectLst/>
              </a:defRPr>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1257299"/>
            <a:ext cx="5486400" cy="34702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a:xfrm>
            <a:off x="962025" y="6280150"/>
            <a:ext cx="2133600" cy="365125"/>
          </a:xfrm>
        </p:spPr>
        <p:txBody>
          <a:bodyPr/>
          <a:lstStyle>
            <a:lvl1pPr>
              <a:defRPr/>
            </a:lvl1pPr>
          </a:lstStyle>
          <a:p>
            <a:pPr>
              <a:defRPr/>
            </a:pPr>
            <a:fld id="{20D902DF-EF7D-4B59-8E97-8BE249847A36}" type="datetimeFigureOut">
              <a:rPr lang="ja-JP" altLang="en-US"/>
              <a:pPr>
                <a:defRPr/>
              </a:pPr>
              <a:t>2012/8/19</a:t>
            </a:fld>
            <a:endParaRPr lang="ja-JP" altLang="en-US"/>
          </a:p>
        </p:txBody>
      </p:sp>
      <p:sp>
        <p:nvSpPr>
          <p:cNvPr id="6" name="フッター プレースホルダ 5"/>
          <p:cNvSpPr>
            <a:spLocks noGrp="1"/>
          </p:cNvSpPr>
          <p:nvPr>
            <p:ph type="ftr" sz="quarter" idx="11"/>
          </p:nvPr>
        </p:nvSpPr>
        <p:spPr>
          <a:xfrm>
            <a:off x="3124200" y="6280150"/>
            <a:ext cx="2895600" cy="365125"/>
          </a:xfrm>
        </p:spPr>
        <p:txBody>
          <a:bodyPr/>
          <a:lstStyle>
            <a:lvl1pPr>
              <a:defRPr/>
            </a:lvl1pPr>
          </a:lstStyle>
          <a:p>
            <a:pPr>
              <a:defRPr/>
            </a:pPr>
            <a:endParaRPr lang="ja-JP" altLang="en-US"/>
          </a:p>
        </p:txBody>
      </p:sp>
      <p:sp>
        <p:nvSpPr>
          <p:cNvPr id="7" name="スライド番号プレースホルダ 6"/>
          <p:cNvSpPr>
            <a:spLocks noGrp="1"/>
          </p:cNvSpPr>
          <p:nvPr>
            <p:ph type="sldNum" sz="quarter" idx="12"/>
          </p:nvPr>
        </p:nvSpPr>
        <p:spPr>
          <a:xfrm>
            <a:off x="6553200" y="6280150"/>
            <a:ext cx="2133600" cy="365125"/>
          </a:xfrm>
        </p:spPr>
        <p:txBody>
          <a:bodyPr/>
          <a:lstStyle>
            <a:lvl1pPr>
              <a:defRPr/>
            </a:lvl1pPr>
          </a:lstStyle>
          <a:p>
            <a:pPr>
              <a:defRPr/>
            </a:pPr>
            <a:fld id="{B848F0C4-CA60-4EB0-89E5-97878A546A41}" type="slidenum">
              <a:rPr lang="ja-JP" altLang="en-US"/>
              <a:pPr>
                <a:defRPr/>
              </a:pPr>
              <a:t>&lt;#&gt;</a:t>
            </a:fld>
            <a:endParaRPr lang="ja-JP" altLang="en-US"/>
          </a:p>
        </p:txBody>
      </p:sp>
    </p:spTree>
    <p:extLst>
      <p:ext uri="{BB962C8B-B14F-4D97-AF65-F5344CB8AC3E}">
        <p14:creationId xmlns:p14="http://schemas.microsoft.com/office/powerpoint/2010/main" xmlns="" val="234669929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図 1"/>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0" y="6286500"/>
            <a:ext cx="9144000" cy="571500"/>
          </a:xfrm>
          <a:prstGeom prst="rect">
            <a:avLst/>
          </a:prstGeom>
        </p:spPr>
      </p:pic>
      <p:pic>
        <p:nvPicPr>
          <p:cNvPr id="1026" name="Picture 2"/>
          <p:cNvPicPr>
            <a:picLocks noChangeAspect="1" noChangeArrowheads="1"/>
          </p:cNvPicPr>
          <p:nvPr userDrawn="1"/>
        </p:nvPicPr>
        <p:blipFill>
          <a:blip r:embed="rId14" cstate="print">
            <a:extLst>
              <a:ext uri="{28A0092B-C50C-407E-A947-70E740481C1C}">
                <a14:useLocalDpi xmlns:a14="http://schemas.microsoft.com/office/drawing/2010/main" xmlns="" val="0"/>
              </a:ext>
            </a:extLst>
          </a:blip>
          <a:srcRect/>
          <a:stretch>
            <a:fillRect/>
          </a:stretch>
        </p:blipFill>
        <p:spPr bwMode="auto">
          <a:xfrm>
            <a:off x="0" y="0"/>
            <a:ext cx="9144000" cy="968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8" name="タイトル プレースホルダ 1"/>
          <p:cNvSpPr>
            <a:spLocks noGrp="1"/>
          </p:cNvSpPr>
          <p:nvPr>
            <p:ph type="title"/>
          </p:nvPr>
        </p:nvSpPr>
        <p:spPr bwMode="auto">
          <a:xfrm>
            <a:off x="457200" y="46038"/>
            <a:ext cx="8229600" cy="8016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9" name="テキスト プレースホルダ 2"/>
          <p:cNvSpPr>
            <a:spLocks noGrp="1"/>
          </p:cNvSpPr>
          <p:nvPr>
            <p:ph type="body" idx="1"/>
          </p:nvPr>
        </p:nvSpPr>
        <p:spPr bwMode="auto">
          <a:xfrm>
            <a:off x="457200" y="1257300"/>
            <a:ext cx="8229600" cy="4792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1247775"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charset="-128"/>
              </a:defRPr>
            </a:lvl1pPr>
          </a:lstStyle>
          <a:p>
            <a:pPr>
              <a:defRPr/>
            </a:pPr>
            <a:fld id="{E0ECD6B6-E67C-4E60-980F-1019ABCEF094}" type="datetimeFigureOut">
              <a:rPr lang="ja-JP" altLang="en-US"/>
              <a:pPr>
                <a:defRPr/>
              </a:pPr>
              <a:t>2012/8/19</a:t>
            </a:fld>
            <a:endParaRPr lang="ja-JP" altLang="en-US"/>
          </a:p>
        </p:txBody>
      </p:sp>
      <p:sp>
        <p:nvSpPr>
          <p:cNvPr id="5" name="フッター プレースホルダ 4"/>
          <p:cNvSpPr>
            <a:spLocks noGrp="1"/>
          </p:cNvSpPr>
          <p:nvPr>
            <p:ph type="ftr" sz="quarter" idx="3"/>
          </p:nvPr>
        </p:nvSpPr>
        <p:spPr>
          <a:xfrm>
            <a:off x="3505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128"/>
              </a:defRPr>
            </a:lvl1pPr>
          </a:lstStyle>
          <a:p>
            <a:pPr>
              <a:defRPr/>
            </a:pPr>
            <a:endParaRPr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charset="-128"/>
              </a:defRPr>
            </a:lvl1pPr>
          </a:lstStyle>
          <a:p>
            <a:pPr>
              <a:defRPr/>
            </a:pPr>
            <a:fld id="{F8609F69-BFE5-48DB-BA96-6F213FDE7E09}"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Lst>
  <p:timing>
    <p:tnLst>
      <p:par>
        <p:cTn id="1" dur="indefinite" restart="never" nodeType="tmRoot"/>
      </p:par>
    </p:tnLst>
  </p:timing>
  <p:txStyles>
    <p:titleStyle>
      <a:lvl1pPr algn="l" rtl="0" eaLnBrk="0" fontAlgn="base" hangingPunct="0">
        <a:spcBef>
          <a:spcPct val="0"/>
        </a:spcBef>
        <a:spcAft>
          <a:spcPct val="0"/>
        </a:spcAft>
        <a:defRPr kumimoji="1" sz="4400" kern="1200">
          <a:solidFill>
            <a:schemeClr val="bg1"/>
          </a:solidFill>
          <a:effectLst>
            <a:outerShdw blurRad="38100" dist="38100" dir="2700000" algn="tl">
              <a:srgbClr val="000000">
                <a:alpha val="43137"/>
              </a:srgbClr>
            </a:outerShdw>
          </a:effectLst>
          <a:latin typeface="+mj-lt"/>
          <a:ea typeface="+mj-ea"/>
          <a:cs typeface="+mj-cs"/>
        </a:defRPr>
      </a:lvl1pPr>
      <a:lvl2pPr algn="l" rtl="0" eaLnBrk="0" fontAlgn="base" hangingPunct="0">
        <a:spcBef>
          <a:spcPct val="0"/>
        </a:spcBef>
        <a:spcAft>
          <a:spcPct val="0"/>
        </a:spcAft>
        <a:defRPr kumimoji="1" sz="4400">
          <a:solidFill>
            <a:schemeClr val="bg1"/>
          </a:solidFill>
          <a:latin typeface="Calibri" pitchFamily="34" charset="0"/>
          <a:ea typeface="ＭＳ Ｐゴシック" charset="-128"/>
        </a:defRPr>
      </a:lvl2pPr>
      <a:lvl3pPr algn="l" rtl="0" eaLnBrk="0" fontAlgn="base" hangingPunct="0">
        <a:spcBef>
          <a:spcPct val="0"/>
        </a:spcBef>
        <a:spcAft>
          <a:spcPct val="0"/>
        </a:spcAft>
        <a:defRPr kumimoji="1" sz="4400">
          <a:solidFill>
            <a:schemeClr val="bg1"/>
          </a:solidFill>
          <a:latin typeface="Calibri" pitchFamily="34" charset="0"/>
          <a:ea typeface="ＭＳ Ｐゴシック" charset="-128"/>
        </a:defRPr>
      </a:lvl3pPr>
      <a:lvl4pPr algn="l" rtl="0" eaLnBrk="0" fontAlgn="base" hangingPunct="0">
        <a:spcBef>
          <a:spcPct val="0"/>
        </a:spcBef>
        <a:spcAft>
          <a:spcPct val="0"/>
        </a:spcAft>
        <a:defRPr kumimoji="1" sz="4400">
          <a:solidFill>
            <a:schemeClr val="bg1"/>
          </a:solidFill>
          <a:latin typeface="Calibri" pitchFamily="34" charset="0"/>
          <a:ea typeface="ＭＳ Ｐゴシック" charset="-128"/>
        </a:defRPr>
      </a:lvl4pPr>
      <a:lvl5pPr algn="l" rtl="0" eaLnBrk="0" fontAlgn="base" hangingPunct="0">
        <a:spcBef>
          <a:spcPct val="0"/>
        </a:spcBef>
        <a:spcAft>
          <a:spcPct val="0"/>
        </a:spcAft>
        <a:defRPr kumimoji="1" sz="4400">
          <a:solidFill>
            <a:schemeClr val="bg1"/>
          </a:solidFill>
          <a:latin typeface="Calibri" pitchFamily="34" charset="0"/>
          <a:ea typeface="ＭＳ Ｐゴシック" charset="-128"/>
        </a:defRPr>
      </a:lvl5pPr>
      <a:lvl6pPr marL="457200" algn="l" rtl="0" fontAlgn="base">
        <a:spcBef>
          <a:spcPct val="0"/>
        </a:spcBef>
        <a:spcAft>
          <a:spcPct val="0"/>
        </a:spcAft>
        <a:defRPr kumimoji="1" sz="4400">
          <a:solidFill>
            <a:schemeClr val="tx1"/>
          </a:solidFill>
          <a:latin typeface="Calibri" pitchFamily="34" charset="0"/>
          <a:ea typeface="ＭＳ Ｐゴシック" charset="-128"/>
        </a:defRPr>
      </a:lvl6pPr>
      <a:lvl7pPr marL="914400" algn="l" rtl="0" fontAlgn="base">
        <a:spcBef>
          <a:spcPct val="0"/>
        </a:spcBef>
        <a:spcAft>
          <a:spcPct val="0"/>
        </a:spcAft>
        <a:defRPr kumimoji="1" sz="4400">
          <a:solidFill>
            <a:schemeClr val="tx1"/>
          </a:solidFill>
          <a:latin typeface="Calibri" pitchFamily="34" charset="0"/>
          <a:ea typeface="ＭＳ Ｐゴシック" charset="-128"/>
        </a:defRPr>
      </a:lvl7pPr>
      <a:lvl8pPr marL="1371600" algn="l" rtl="0" fontAlgn="base">
        <a:spcBef>
          <a:spcPct val="0"/>
        </a:spcBef>
        <a:spcAft>
          <a:spcPct val="0"/>
        </a:spcAft>
        <a:defRPr kumimoji="1" sz="4400">
          <a:solidFill>
            <a:schemeClr val="tx1"/>
          </a:solidFill>
          <a:latin typeface="Calibri" pitchFamily="34" charset="0"/>
          <a:ea typeface="ＭＳ Ｐゴシック" charset="-128"/>
        </a:defRPr>
      </a:lvl8pPr>
      <a:lvl9pPr marL="1828800" algn="l"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一般エントリー</a:t>
            </a:r>
            <a:endParaRPr kumimoji="1" lang="ja-JP" altLang="en-US" dirty="0"/>
          </a:p>
        </p:txBody>
      </p:sp>
      <p:sp>
        <p:nvSpPr>
          <p:cNvPr id="4" name="テキスト ボックス 3"/>
          <p:cNvSpPr txBox="1"/>
          <p:nvPr/>
        </p:nvSpPr>
        <p:spPr>
          <a:xfrm>
            <a:off x="243367" y="3719422"/>
            <a:ext cx="8691083" cy="2662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noAutofit/>
          </a:bodyPr>
          <a:lstStyle/>
          <a:p>
            <a:r>
              <a:rPr lang="en-US" altLang="ja-JP" sz="1400" b="1" dirty="0" smtClean="0"/>
              <a:t>1 </a:t>
            </a:r>
            <a:r>
              <a:rPr lang="ja-JP" altLang="en-US" sz="1400" b="1" dirty="0" smtClean="0"/>
              <a:t>概要</a:t>
            </a:r>
          </a:p>
          <a:p>
            <a:r>
              <a:rPr lang="ja-JP" altLang="en-US" sz="1400" dirty="0" smtClean="0"/>
              <a:t>アルゴリズムは，いわゆるモンテカルロ碁です．既存の研究で成功している</a:t>
            </a:r>
            <a:r>
              <a:rPr lang="ja-JP" altLang="en-US" sz="1400" dirty="0" smtClean="0"/>
              <a:t>いくつ</a:t>
            </a:r>
            <a:r>
              <a:rPr lang="ja-JP" altLang="en-US" sz="1400" dirty="0" smtClean="0"/>
              <a:t>かの手法を実装しています．</a:t>
            </a:r>
          </a:p>
          <a:p>
            <a:r>
              <a:rPr lang="en-US" altLang="ja-JP" sz="1400" b="1" dirty="0" smtClean="0"/>
              <a:t>2 </a:t>
            </a:r>
            <a:r>
              <a:rPr lang="ja-JP" altLang="en-US" sz="1400" b="1" dirty="0" smtClean="0"/>
              <a:t>特徴</a:t>
            </a:r>
          </a:p>
          <a:p>
            <a:r>
              <a:rPr lang="en-US" altLang="ja-JP" sz="1400" i="1" dirty="0" smtClean="0"/>
              <a:t> UCT</a:t>
            </a:r>
          </a:p>
          <a:p>
            <a:r>
              <a:rPr lang="en-US" altLang="ja-JP" sz="1400" i="1" dirty="0" smtClean="0"/>
              <a:t> RAVE</a:t>
            </a:r>
          </a:p>
          <a:p>
            <a:r>
              <a:rPr lang="en-US" altLang="ja-JP" sz="1400" i="1" dirty="0" smtClean="0"/>
              <a:t> Progressive Widening [1]</a:t>
            </a:r>
          </a:p>
          <a:p>
            <a:r>
              <a:rPr lang="ja-JP" altLang="en-US" sz="1400" i="1" dirty="0" smtClean="0"/>
              <a:t> </a:t>
            </a:r>
            <a:r>
              <a:rPr lang="en-US" altLang="ja-JP" sz="1400" i="1" dirty="0" err="1" smtClean="0"/>
              <a:t>Remi</a:t>
            </a:r>
            <a:r>
              <a:rPr lang="en-US" altLang="ja-JP" sz="1400" i="1" dirty="0" smtClean="0"/>
              <a:t> </a:t>
            </a:r>
            <a:r>
              <a:rPr lang="en-US" altLang="ja-JP" sz="1400" i="1" dirty="0" err="1" smtClean="0"/>
              <a:t>Coulom</a:t>
            </a:r>
            <a:r>
              <a:rPr lang="en-US" altLang="ja-JP" sz="1400" i="1" dirty="0" smtClean="0"/>
              <a:t> </a:t>
            </a:r>
            <a:r>
              <a:rPr lang="ja-JP" altLang="en-US" sz="1400" i="1" dirty="0" smtClean="0"/>
              <a:t>の手法</a:t>
            </a:r>
            <a:r>
              <a:rPr lang="en-US" altLang="ja-JP" sz="1400" i="1" dirty="0" smtClean="0"/>
              <a:t>[1] </a:t>
            </a:r>
            <a:r>
              <a:rPr lang="ja-JP" altLang="en-US" sz="1400" i="1" dirty="0" smtClean="0"/>
              <a:t>による着手の特徴の学習</a:t>
            </a:r>
          </a:p>
          <a:p>
            <a:r>
              <a:rPr lang="ja-JP" altLang="en-US" sz="1400" dirty="0" smtClean="0"/>
              <a:t>学習した結果をプレイアウトの改良や探索木の枝刈りに利用しています．</a:t>
            </a:r>
          </a:p>
          <a:p>
            <a:r>
              <a:rPr lang="ja-JP" altLang="en-US" sz="1400" dirty="0" smtClean="0"/>
              <a:t>着手の特徴として用いているのは，戦術的特徴（トリ，アタリなど）と距離</a:t>
            </a:r>
            <a:r>
              <a:rPr lang="ja-JP" altLang="en-US" sz="1400" dirty="0" smtClean="0"/>
              <a:t>，形</a:t>
            </a:r>
            <a:r>
              <a:rPr lang="ja-JP" altLang="en-US" sz="1400" dirty="0" smtClean="0"/>
              <a:t>のパターンです．</a:t>
            </a:r>
          </a:p>
          <a:p>
            <a:r>
              <a:rPr lang="ja-JP" altLang="en-US" sz="1400" dirty="0" smtClean="0"/>
              <a:t>参考文献</a:t>
            </a:r>
          </a:p>
          <a:p>
            <a:r>
              <a:rPr lang="en-US" altLang="ja-JP" sz="1400" dirty="0" smtClean="0"/>
              <a:t>[1] </a:t>
            </a:r>
            <a:r>
              <a:rPr lang="en-US" altLang="ja-JP" sz="1400" dirty="0" err="1" smtClean="0"/>
              <a:t>Remi</a:t>
            </a:r>
            <a:r>
              <a:rPr lang="en-US" altLang="ja-JP" sz="1400" dirty="0" smtClean="0"/>
              <a:t> </a:t>
            </a:r>
            <a:r>
              <a:rPr lang="en-US" altLang="ja-JP" sz="1400" dirty="0" err="1" smtClean="0"/>
              <a:t>Coulom</a:t>
            </a:r>
            <a:r>
              <a:rPr lang="ja-JP" altLang="en-US" sz="1400" dirty="0" err="1" smtClean="0"/>
              <a:t>，</a:t>
            </a:r>
            <a:r>
              <a:rPr lang="en-US" altLang="ja-JP" sz="1400" dirty="0" smtClean="0"/>
              <a:t>Computing </a:t>
            </a:r>
            <a:r>
              <a:rPr lang="en-US" altLang="ja-JP" sz="1400" dirty="0" err="1" smtClean="0"/>
              <a:t>Elo</a:t>
            </a:r>
            <a:r>
              <a:rPr lang="en-US" altLang="ja-JP" sz="1400" dirty="0" smtClean="0"/>
              <a:t> Ratings of Move Patterns in the Game of Go</a:t>
            </a:r>
            <a:r>
              <a:rPr lang="ja-JP" altLang="en-US" sz="1400" dirty="0" err="1" smtClean="0"/>
              <a:t>，</a:t>
            </a:r>
            <a:endParaRPr lang="ja-JP" altLang="en-US" sz="1400" dirty="0" smtClean="0"/>
          </a:p>
          <a:p>
            <a:r>
              <a:rPr lang="nl-NL" altLang="ja-JP" sz="1400" dirty="0" smtClean="0"/>
              <a:t>ICGA journal Vol.30 No.4</a:t>
            </a:r>
            <a:r>
              <a:rPr lang="ja-JP" altLang="nl-NL" sz="1400" dirty="0" err="1" smtClean="0"/>
              <a:t>，</a:t>
            </a:r>
            <a:r>
              <a:rPr lang="nl-NL" altLang="ja-JP" sz="1400" dirty="0" smtClean="0"/>
              <a:t>(2008)</a:t>
            </a:r>
            <a:r>
              <a:rPr lang="ja-JP" altLang="nl-NL" sz="1400" dirty="0" err="1" smtClean="0"/>
              <a:t>．</a:t>
            </a:r>
            <a:endParaRPr lang="ja-JP" altLang="ja-JP" sz="1400" dirty="0"/>
          </a:p>
        </p:txBody>
      </p:sp>
      <p:sp>
        <p:nvSpPr>
          <p:cNvPr id="5" name="正方形/長方形 4"/>
          <p:cNvSpPr/>
          <p:nvPr/>
        </p:nvSpPr>
        <p:spPr>
          <a:xfrm>
            <a:off x="2146007" y="2133712"/>
            <a:ext cx="6788444" cy="923330"/>
          </a:xfrm>
          <a:prstGeom prst="rect">
            <a:avLst/>
          </a:prstGeom>
          <a:noFill/>
        </p:spPr>
        <p:txBody>
          <a:bodyPr wrap="square" lIns="91440" tIns="45720" rIns="91440" bIns="45720">
            <a:spAutoFit/>
          </a:bodyPr>
          <a:lstStyle/>
          <a:p>
            <a:r>
              <a:rPr lang="en-US" altLang="ja-JP"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blast</a:t>
            </a:r>
            <a:endParaRPr lang="ja-JP" alt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6" name="正方形/長方形 5"/>
          <p:cNvSpPr/>
          <p:nvPr/>
        </p:nvSpPr>
        <p:spPr>
          <a:xfrm>
            <a:off x="243366" y="3196202"/>
            <a:ext cx="5285421" cy="523220"/>
          </a:xfrm>
          <a:prstGeom prst="rect">
            <a:avLst/>
          </a:prstGeom>
          <a:noFill/>
        </p:spPr>
        <p:txBody>
          <a:bodyPr wrap="none" lIns="91440" tIns="45720" rIns="91440" bIns="45720">
            <a:spAutoFit/>
          </a:bodyPr>
          <a:lstStyle/>
          <a:p>
            <a:pPr algn="ctr"/>
            <a:r>
              <a:rPr lang="ja-JP" altLang="en-US" sz="2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特徴とアルゴリズムの簡単な説明</a:t>
            </a:r>
            <a:endParaRPr lang="ja-JP" alt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7" name="正方形/長方形 6"/>
          <p:cNvSpPr/>
          <p:nvPr/>
        </p:nvSpPr>
        <p:spPr>
          <a:xfrm>
            <a:off x="243367" y="1043285"/>
            <a:ext cx="1925527" cy="923330"/>
          </a:xfrm>
          <a:prstGeom prst="rect">
            <a:avLst/>
          </a:prstGeom>
          <a:noFill/>
        </p:spPr>
        <p:txBody>
          <a:bodyPr wrap="none" lIns="91440" tIns="45720" rIns="91440" bIns="45720">
            <a:spAutoFit/>
          </a:bodyPr>
          <a:lstStyle/>
          <a:p>
            <a:pPr algn="ctr"/>
            <a:r>
              <a:rPr lang="ja-JP" alt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制作：</a:t>
            </a:r>
            <a:endParaRPr lang="ja-JP"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 name="正方形/長方形 7"/>
          <p:cNvSpPr/>
          <p:nvPr/>
        </p:nvSpPr>
        <p:spPr>
          <a:xfrm>
            <a:off x="243366" y="2120472"/>
            <a:ext cx="1925527" cy="923330"/>
          </a:xfrm>
          <a:prstGeom prst="rect">
            <a:avLst/>
          </a:prstGeom>
          <a:noFill/>
        </p:spPr>
        <p:txBody>
          <a:bodyPr wrap="none" lIns="91440" tIns="45720" rIns="91440" bIns="45720">
            <a:spAutoFit/>
          </a:bodyPr>
          <a:lstStyle/>
          <a:p>
            <a:pPr algn="ctr"/>
            <a:r>
              <a:rPr lang="ja-JP" alt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名前：</a:t>
            </a:r>
            <a:endParaRPr lang="en-US" altLang="ja-JP"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9" name="正方形/長方形 8"/>
          <p:cNvSpPr/>
          <p:nvPr/>
        </p:nvSpPr>
        <p:spPr>
          <a:xfrm>
            <a:off x="2146009" y="1043285"/>
            <a:ext cx="6765556" cy="923330"/>
          </a:xfrm>
          <a:prstGeom prst="rect">
            <a:avLst/>
          </a:prstGeom>
          <a:noFill/>
        </p:spPr>
        <p:txBody>
          <a:bodyPr wrap="square" lIns="91440" tIns="45720" rIns="91440" bIns="45720">
            <a:spAutoFit/>
          </a:bodyPr>
          <a:lstStyle/>
          <a:p>
            <a:r>
              <a:rPr lang="ja-JP" alt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下川 和也</a:t>
            </a:r>
            <a:endParaRPr lang="ja-JP" alt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xmlns="" val="3962471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357</TotalTime>
  <Words>142</Words>
  <Application>Microsoft Office PowerPoint</Application>
  <PresentationFormat>画面に合わせる (4:3)</PresentationFormat>
  <Paragraphs>18</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デザインの設定</vt:lpstr>
      <vt:lpstr>一般エントリー</vt:lpstr>
    </vt:vector>
  </TitlesOfParts>
  <Company>日経BP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CEDEC事務局</dc:creator>
  <cp:lastModifiedBy>kobayashi</cp:lastModifiedBy>
  <cp:revision>63</cp:revision>
  <dcterms:created xsi:type="dcterms:W3CDTF">2009-06-29T02:54:40Z</dcterms:created>
  <dcterms:modified xsi:type="dcterms:W3CDTF">2012-08-19T04:57:08Z</dcterms:modified>
</cp:coreProperties>
</file>