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978D-05DE-44BC-91AC-6C27FFD103E9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CE494-5848-4ABA-A9C8-F43599A51E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978D-05DE-44BC-91AC-6C27FFD103E9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CE494-5848-4ABA-A9C8-F43599A51E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978D-05DE-44BC-91AC-6C27FFD103E9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CE494-5848-4ABA-A9C8-F43599A51E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978D-05DE-44BC-91AC-6C27FFD103E9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CE494-5848-4ABA-A9C8-F43599A51E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978D-05DE-44BC-91AC-6C27FFD103E9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CE494-5848-4ABA-A9C8-F43599A51E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978D-05DE-44BC-91AC-6C27FFD103E9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CE494-5848-4ABA-A9C8-F43599A51E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978D-05DE-44BC-91AC-6C27FFD103E9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CE494-5848-4ABA-A9C8-F43599A51E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978D-05DE-44BC-91AC-6C27FFD103E9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CE494-5848-4ABA-A9C8-F43599A51E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978D-05DE-44BC-91AC-6C27FFD103E9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CE494-5848-4ABA-A9C8-F43599A51E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978D-05DE-44BC-91AC-6C27FFD103E9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CE494-5848-4ABA-A9C8-F43599A51E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978D-05DE-44BC-91AC-6C27FFD103E9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CE494-5848-4ABA-A9C8-F43599A51E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1978D-05DE-44BC-91AC-6C27FFD103E9}" type="datetimeFigureOut">
              <a:rPr kumimoji="1" lang="ja-JP" altLang="en-US" smtClean="0"/>
              <a:t>2011/11/1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CE494-5848-4ABA-A9C8-F43599A51E9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CEDEC 2011 </a:t>
            </a:r>
            <a:r>
              <a:rPr kumimoji="1" lang="ja-JP" altLang="en-US" dirty="0" smtClean="0"/>
              <a:t>囲碁チャレンジ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対戦結果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2011.9.8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79512" y="764704"/>
          <a:ext cx="8784980" cy="5612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4912"/>
                <a:gridCol w="919306"/>
                <a:gridCol w="691276"/>
                <a:gridCol w="878498"/>
                <a:gridCol w="878498"/>
                <a:gridCol w="878498"/>
                <a:gridCol w="878498"/>
                <a:gridCol w="878498"/>
                <a:gridCol w="748882"/>
                <a:gridCol w="1008114"/>
              </a:tblGrid>
              <a:tr h="46189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solidFill>
                            <a:srgbClr val="FF0000"/>
                          </a:solidFill>
                        </a:rPr>
                        <a:t>blast</a:t>
                      </a:r>
                      <a:endParaRPr kumimoji="1" lang="ja-JP" altLang="en-US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aseline="0" dirty="0" smtClean="0">
                          <a:solidFill>
                            <a:srgbClr val="FF0000"/>
                          </a:solidFill>
                        </a:rPr>
                        <a:t>Capriccio</a:t>
                      </a:r>
                      <a:endParaRPr kumimoji="1" lang="ja-JP" altLang="en-US" sz="140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aseline="0" dirty="0" err="1" smtClean="0">
                          <a:solidFill>
                            <a:srgbClr val="FF0000"/>
                          </a:solidFill>
                        </a:rPr>
                        <a:t>cgele</a:t>
                      </a:r>
                      <a:endParaRPr kumimoji="1" lang="ja-JP" altLang="en-US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aseline="0" dirty="0" err="1" smtClean="0">
                          <a:solidFill>
                            <a:srgbClr val="FF0000"/>
                          </a:solidFill>
                        </a:rPr>
                        <a:t>fudo</a:t>
                      </a:r>
                      <a:endParaRPr kumimoji="1" lang="ja-JP" altLang="en-US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aseline="0" dirty="0" err="1" smtClean="0">
                          <a:solidFill>
                            <a:srgbClr val="FF0000"/>
                          </a:solidFill>
                        </a:rPr>
                        <a:t>kasumi</a:t>
                      </a:r>
                      <a:endParaRPr kumimoji="1" lang="ja-JP" altLang="en-US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aseline="0" dirty="0" err="1" smtClean="0">
                          <a:solidFill>
                            <a:srgbClr val="FF0000"/>
                          </a:solidFill>
                        </a:rPr>
                        <a:t>Moskit</a:t>
                      </a:r>
                      <a:endParaRPr kumimoji="1" lang="ja-JP" altLang="en-US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aseline="0" dirty="0" smtClean="0">
                          <a:solidFill>
                            <a:srgbClr val="FF0000"/>
                          </a:solidFill>
                        </a:rPr>
                        <a:t>StarCraft</a:t>
                      </a:r>
                      <a:endParaRPr kumimoji="1" lang="ja-JP" altLang="en-US" sz="140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aseline="0" dirty="0" err="1" smtClean="0">
                          <a:solidFill>
                            <a:srgbClr val="FF0000"/>
                          </a:solidFill>
                        </a:rPr>
                        <a:t>yayoi</a:t>
                      </a:r>
                      <a:endParaRPr kumimoji="1" lang="ja-JP" altLang="en-US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solidFill>
                            <a:srgbClr val="FF0000"/>
                          </a:solidFill>
                        </a:rPr>
                        <a:t>Ballade</a:t>
                      </a:r>
                      <a:endParaRPr kumimoji="1" lang="ja-JP" altLang="en-US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9723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blast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1892">
                <a:tc>
                  <a:txBody>
                    <a:bodyPr/>
                    <a:lstStyle/>
                    <a:p>
                      <a:r>
                        <a:rPr kumimoji="1" lang="en-US" altLang="ja-JP" sz="1600" baseline="0" dirty="0" smtClean="0"/>
                        <a:t>Capriccio</a:t>
                      </a:r>
                      <a:endParaRPr kumimoji="1" lang="ja-JP" alt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87889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cgele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1892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fudo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601317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kasumi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61892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Moskit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54162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StarCraft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1892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yayoi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18228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Ballade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円/楕円 9"/>
          <p:cNvSpPr/>
          <p:nvPr/>
        </p:nvSpPr>
        <p:spPr>
          <a:xfrm>
            <a:off x="8244410" y="148478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2267746" y="148478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3059834" y="148478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3923930" y="148478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4860034" y="148478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5724130" y="148478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6588226" y="148478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7380314" y="148478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1403650" y="2132852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4788026" y="2132852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5724130" y="2132852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1403650" y="270891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2267746" y="270891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3995938" y="270891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4860034" y="270891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5724130" y="270891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6516218" y="270891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8244410" y="270891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1403650" y="3284980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1403650" y="378903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1475658" y="4365100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/楕円 31"/>
          <p:cNvSpPr/>
          <p:nvPr/>
        </p:nvSpPr>
        <p:spPr>
          <a:xfrm>
            <a:off x="1475658" y="486915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1475658" y="5373212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1475658" y="594927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34"/>
          <p:cNvSpPr/>
          <p:nvPr/>
        </p:nvSpPr>
        <p:spPr>
          <a:xfrm>
            <a:off x="2339754" y="594927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/>
          <p:nvPr/>
        </p:nvSpPr>
        <p:spPr>
          <a:xfrm>
            <a:off x="3059834" y="594927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/楕円 36"/>
          <p:cNvSpPr/>
          <p:nvPr/>
        </p:nvSpPr>
        <p:spPr>
          <a:xfrm>
            <a:off x="3995938" y="594927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円/楕円 37"/>
          <p:cNvSpPr/>
          <p:nvPr/>
        </p:nvSpPr>
        <p:spPr>
          <a:xfrm>
            <a:off x="4860034" y="594927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/楕円 38"/>
          <p:cNvSpPr/>
          <p:nvPr/>
        </p:nvSpPr>
        <p:spPr>
          <a:xfrm>
            <a:off x="5796138" y="594927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円/楕円 39"/>
          <p:cNvSpPr/>
          <p:nvPr/>
        </p:nvSpPr>
        <p:spPr>
          <a:xfrm>
            <a:off x="6588226" y="594927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/楕円 40"/>
          <p:cNvSpPr/>
          <p:nvPr/>
        </p:nvSpPr>
        <p:spPr>
          <a:xfrm>
            <a:off x="7452322" y="594927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/楕円 41"/>
          <p:cNvSpPr/>
          <p:nvPr/>
        </p:nvSpPr>
        <p:spPr>
          <a:xfrm>
            <a:off x="8316418" y="594927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円/楕円 43"/>
          <p:cNvSpPr/>
          <p:nvPr/>
        </p:nvSpPr>
        <p:spPr>
          <a:xfrm>
            <a:off x="2339754" y="5373212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/楕円 44"/>
          <p:cNvSpPr/>
          <p:nvPr/>
        </p:nvSpPr>
        <p:spPr>
          <a:xfrm>
            <a:off x="3059834" y="5373212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円/楕円 45"/>
          <p:cNvSpPr/>
          <p:nvPr/>
        </p:nvSpPr>
        <p:spPr>
          <a:xfrm>
            <a:off x="3995938" y="5373212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/楕円 46"/>
          <p:cNvSpPr/>
          <p:nvPr/>
        </p:nvSpPr>
        <p:spPr>
          <a:xfrm>
            <a:off x="4860034" y="5373212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/楕円 47"/>
          <p:cNvSpPr/>
          <p:nvPr/>
        </p:nvSpPr>
        <p:spPr>
          <a:xfrm>
            <a:off x="5724130" y="5373212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円/楕円 48"/>
          <p:cNvSpPr/>
          <p:nvPr/>
        </p:nvSpPr>
        <p:spPr>
          <a:xfrm>
            <a:off x="6588226" y="5373212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円/楕円 50"/>
          <p:cNvSpPr/>
          <p:nvPr/>
        </p:nvSpPr>
        <p:spPr>
          <a:xfrm>
            <a:off x="2339754" y="486915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円/楕円 51"/>
          <p:cNvSpPr/>
          <p:nvPr/>
        </p:nvSpPr>
        <p:spPr>
          <a:xfrm>
            <a:off x="3995938" y="486915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円/楕円 52"/>
          <p:cNvSpPr/>
          <p:nvPr/>
        </p:nvSpPr>
        <p:spPr>
          <a:xfrm>
            <a:off x="3995938" y="4365100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/楕円 53"/>
          <p:cNvSpPr/>
          <p:nvPr/>
        </p:nvSpPr>
        <p:spPr>
          <a:xfrm>
            <a:off x="4860034" y="4365100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円/楕円 54"/>
          <p:cNvSpPr/>
          <p:nvPr/>
        </p:nvSpPr>
        <p:spPr>
          <a:xfrm>
            <a:off x="4860034" y="486915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円/楕円 55"/>
          <p:cNvSpPr/>
          <p:nvPr/>
        </p:nvSpPr>
        <p:spPr>
          <a:xfrm>
            <a:off x="5724130" y="486915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円/楕円 56"/>
          <p:cNvSpPr/>
          <p:nvPr/>
        </p:nvSpPr>
        <p:spPr>
          <a:xfrm>
            <a:off x="3059834" y="213285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円/楕円 57"/>
          <p:cNvSpPr/>
          <p:nvPr/>
        </p:nvSpPr>
        <p:spPr>
          <a:xfrm>
            <a:off x="3923930" y="213285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円/楕円 58"/>
          <p:cNvSpPr/>
          <p:nvPr/>
        </p:nvSpPr>
        <p:spPr>
          <a:xfrm>
            <a:off x="6588226" y="213285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円/楕円 59"/>
          <p:cNvSpPr/>
          <p:nvPr/>
        </p:nvSpPr>
        <p:spPr>
          <a:xfrm>
            <a:off x="7452322" y="213285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円/楕円 60"/>
          <p:cNvSpPr/>
          <p:nvPr/>
        </p:nvSpPr>
        <p:spPr>
          <a:xfrm>
            <a:off x="8316418" y="213285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円/楕円 61"/>
          <p:cNvSpPr/>
          <p:nvPr/>
        </p:nvSpPr>
        <p:spPr>
          <a:xfrm>
            <a:off x="2267746" y="328498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3059834" y="328498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円/楕円 63"/>
          <p:cNvSpPr/>
          <p:nvPr/>
        </p:nvSpPr>
        <p:spPr>
          <a:xfrm>
            <a:off x="8244410" y="328498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円/楕円 65"/>
          <p:cNvSpPr/>
          <p:nvPr/>
        </p:nvSpPr>
        <p:spPr>
          <a:xfrm>
            <a:off x="4860034" y="328498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円/楕円 66"/>
          <p:cNvSpPr/>
          <p:nvPr/>
        </p:nvSpPr>
        <p:spPr>
          <a:xfrm>
            <a:off x="5724130" y="328498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6588226" y="328498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/楕円 68"/>
          <p:cNvSpPr/>
          <p:nvPr/>
        </p:nvSpPr>
        <p:spPr>
          <a:xfrm>
            <a:off x="7380314" y="328498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円/楕円 69"/>
          <p:cNvSpPr/>
          <p:nvPr/>
        </p:nvSpPr>
        <p:spPr>
          <a:xfrm>
            <a:off x="8244410" y="378903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円/楕円 70"/>
          <p:cNvSpPr/>
          <p:nvPr/>
        </p:nvSpPr>
        <p:spPr>
          <a:xfrm>
            <a:off x="3923930" y="378903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円/楕円 71"/>
          <p:cNvSpPr/>
          <p:nvPr/>
        </p:nvSpPr>
        <p:spPr>
          <a:xfrm>
            <a:off x="5724130" y="378903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円/楕円 72"/>
          <p:cNvSpPr/>
          <p:nvPr/>
        </p:nvSpPr>
        <p:spPr>
          <a:xfrm>
            <a:off x="6588226" y="378903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円/楕円 73"/>
          <p:cNvSpPr/>
          <p:nvPr/>
        </p:nvSpPr>
        <p:spPr>
          <a:xfrm>
            <a:off x="7380314" y="378903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円/楕円 74"/>
          <p:cNvSpPr/>
          <p:nvPr/>
        </p:nvSpPr>
        <p:spPr>
          <a:xfrm>
            <a:off x="8244410" y="436510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円/楕円 75"/>
          <p:cNvSpPr/>
          <p:nvPr/>
        </p:nvSpPr>
        <p:spPr>
          <a:xfrm>
            <a:off x="6588226" y="436510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円/楕円 76"/>
          <p:cNvSpPr/>
          <p:nvPr/>
        </p:nvSpPr>
        <p:spPr>
          <a:xfrm>
            <a:off x="7380314" y="436510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円/楕円 77"/>
          <p:cNvSpPr/>
          <p:nvPr/>
        </p:nvSpPr>
        <p:spPr>
          <a:xfrm>
            <a:off x="8244410" y="486915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円/楕円 78"/>
          <p:cNvSpPr/>
          <p:nvPr/>
        </p:nvSpPr>
        <p:spPr>
          <a:xfrm>
            <a:off x="7380314" y="486915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円/楕円 79"/>
          <p:cNvSpPr/>
          <p:nvPr/>
        </p:nvSpPr>
        <p:spPr>
          <a:xfrm>
            <a:off x="8244410" y="5373212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円/楕円 80"/>
          <p:cNvSpPr/>
          <p:nvPr/>
        </p:nvSpPr>
        <p:spPr>
          <a:xfrm>
            <a:off x="2267746" y="378903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円/楕円 81"/>
          <p:cNvSpPr/>
          <p:nvPr/>
        </p:nvSpPr>
        <p:spPr>
          <a:xfrm>
            <a:off x="2267746" y="436510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円/楕円 82"/>
          <p:cNvSpPr/>
          <p:nvPr/>
        </p:nvSpPr>
        <p:spPr>
          <a:xfrm>
            <a:off x="3059834" y="378903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円/楕円 83"/>
          <p:cNvSpPr/>
          <p:nvPr/>
        </p:nvSpPr>
        <p:spPr>
          <a:xfrm>
            <a:off x="3059834" y="4365100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円/楕円 84"/>
          <p:cNvSpPr/>
          <p:nvPr/>
        </p:nvSpPr>
        <p:spPr>
          <a:xfrm>
            <a:off x="3059834" y="486915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755578" y="76470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白</a:t>
            </a:r>
            <a:endParaRPr kumimoji="1" lang="ja-JP" altLang="en-US" sz="1400" b="1" dirty="0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179514" y="98072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黒</a:t>
            </a:r>
            <a:endParaRPr kumimoji="1" lang="ja-JP" altLang="en-US" sz="1400" b="1" dirty="0"/>
          </a:p>
        </p:txBody>
      </p:sp>
      <p:cxnSp>
        <p:nvCxnSpPr>
          <p:cNvPr id="90" name="直線コネクタ 89"/>
          <p:cNvCxnSpPr/>
          <p:nvPr/>
        </p:nvCxnSpPr>
        <p:spPr>
          <a:xfrm>
            <a:off x="179514" y="764700"/>
            <a:ext cx="1008112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円/楕円 91"/>
          <p:cNvSpPr/>
          <p:nvPr/>
        </p:nvSpPr>
        <p:spPr>
          <a:xfrm>
            <a:off x="7452322" y="2708916"/>
            <a:ext cx="360040" cy="360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3851920" y="188640"/>
            <a:ext cx="2350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予選結果 </a:t>
            </a:r>
            <a:r>
              <a:rPr lang="en-US" altLang="ja-JP" sz="2400" dirty="0" smtClean="0"/>
              <a:t>(9/6-7)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536" y="1412776"/>
            <a:ext cx="8375798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txBody>
          <a:bodyPr/>
          <a:lstStyle/>
          <a:p>
            <a:r>
              <a:rPr kumimoji="1" lang="ja-JP" altLang="en-US" dirty="0" smtClean="0"/>
              <a:t>決勝戦・３位決定戦 </a:t>
            </a:r>
            <a:r>
              <a:rPr kumimoji="1" lang="en-US" altLang="ja-JP" dirty="0" smtClean="0"/>
              <a:t>(9/8)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 rot="5400000">
            <a:off x="2592177" y="2744527"/>
            <a:ext cx="93689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980506" y="3212182"/>
            <a:ext cx="223224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5400000">
            <a:off x="1656470" y="3536218"/>
            <a:ext cx="648866" cy="7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981300" y="3212182"/>
            <a:ext cx="107932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1043608" y="3860254"/>
            <a:ext cx="165697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rot="5400000">
            <a:off x="719572" y="4184290"/>
            <a:ext cx="648866" cy="7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1044402" y="3860254"/>
            <a:ext cx="86330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rot="5400000">
            <a:off x="2340546" y="4220294"/>
            <a:ext cx="72008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rot="5400000">
            <a:off x="3853508" y="3571428"/>
            <a:ext cx="72008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rot="5400000">
            <a:off x="3096630" y="4256298"/>
            <a:ext cx="648866" cy="79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rot="5400000">
            <a:off x="4717604" y="4292302"/>
            <a:ext cx="72008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2555776" y="1844824"/>
            <a:ext cx="11631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b="1" dirty="0" smtClean="0">
                <a:solidFill>
                  <a:srgbClr val="FF0000"/>
                </a:solidFill>
              </a:rPr>
              <a:t>優勝</a:t>
            </a:r>
            <a:r>
              <a:rPr lang="ja-JP" altLang="en-US" dirty="0" smtClean="0"/>
              <a:t>・</a:t>
            </a:r>
            <a:r>
              <a:rPr lang="en-US" altLang="ja-JP" dirty="0" smtClean="0"/>
              <a:t>blast</a:t>
            </a:r>
            <a:endParaRPr lang="ja-JP" altLang="en-US" dirty="0"/>
          </a:p>
        </p:txBody>
      </p:sp>
      <p:sp>
        <p:nvSpPr>
          <p:cNvPr id="31" name="正方形/長方形 30"/>
          <p:cNvSpPr/>
          <p:nvPr/>
        </p:nvSpPr>
        <p:spPr>
          <a:xfrm>
            <a:off x="683568" y="4653136"/>
            <a:ext cx="6341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blast</a:t>
            </a:r>
            <a:endParaRPr lang="ja-JP" altLang="en-US" dirty="0"/>
          </a:p>
        </p:txBody>
      </p:sp>
      <p:sp>
        <p:nvSpPr>
          <p:cNvPr id="32" name="正方形/長方形 31"/>
          <p:cNvSpPr/>
          <p:nvPr/>
        </p:nvSpPr>
        <p:spPr>
          <a:xfrm>
            <a:off x="4932040" y="4653136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err="1" smtClean="0"/>
              <a:t>Moskit</a:t>
            </a:r>
            <a:endParaRPr lang="ja-JP" altLang="en-US" dirty="0"/>
          </a:p>
        </p:txBody>
      </p:sp>
      <p:sp>
        <p:nvSpPr>
          <p:cNvPr id="33" name="正方形/長方形 32"/>
          <p:cNvSpPr/>
          <p:nvPr/>
        </p:nvSpPr>
        <p:spPr>
          <a:xfrm>
            <a:off x="2195736" y="4653136"/>
            <a:ext cx="844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err="1"/>
              <a:t>k</a:t>
            </a:r>
            <a:r>
              <a:rPr lang="en-US" altLang="ja-JP" dirty="0" err="1" smtClean="0"/>
              <a:t>asumi</a:t>
            </a:r>
            <a:endParaRPr lang="ja-JP" altLang="en-US" dirty="0"/>
          </a:p>
        </p:txBody>
      </p:sp>
      <p:cxnSp>
        <p:nvCxnSpPr>
          <p:cNvPr id="34" name="直線コネクタ 33"/>
          <p:cNvCxnSpPr/>
          <p:nvPr/>
        </p:nvCxnSpPr>
        <p:spPr>
          <a:xfrm>
            <a:off x="4213548" y="3933056"/>
            <a:ext cx="8625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rot="5400000">
            <a:off x="3852714" y="3572222"/>
            <a:ext cx="72008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rot="10800000">
            <a:off x="3419872" y="3933056"/>
            <a:ext cx="792882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3275856" y="4653136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 smtClean="0"/>
              <a:t>不動碁</a:t>
            </a:r>
            <a:endParaRPr lang="ja-JP" altLang="en-US" sz="1600" dirty="0"/>
          </a:p>
        </p:txBody>
      </p:sp>
      <p:sp>
        <p:nvSpPr>
          <p:cNvPr id="42" name="正方形/長方形 41"/>
          <p:cNvSpPr/>
          <p:nvPr/>
        </p:nvSpPr>
        <p:spPr>
          <a:xfrm>
            <a:off x="6228184" y="4653136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 smtClean="0"/>
              <a:t>不動碁</a:t>
            </a:r>
            <a:endParaRPr lang="ja-JP" altLang="en-US" sz="1600" dirty="0"/>
          </a:p>
        </p:txBody>
      </p:sp>
      <p:sp>
        <p:nvSpPr>
          <p:cNvPr id="43" name="正方形/長方形 42"/>
          <p:cNvSpPr/>
          <p:nvPr/>
        </p:nvSpPr>
        <p:spPr>
          <a:xfrm>
            <a:off x="7596336" y="4653136"/>
            <a:ext cx="8604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/>
              <a:t>Kasumi</a:t>
            </a:r>
            <a:endParaRPr lang="ja-JP" altLang="en-US" dirty="0"/>
          </a:p>
        </p:txBody>
      </p:sp>
      <p:cxnSp>
        <p:nvCxnSpPr>
          <p:cNvPr id="45" name="直線コネクタ 44"/>
          <p:cNvCxnSpPr/>
          <p:nvPr/>
        </p:nvCxnSpPr>
        <p:spPr>
          <a:xfrm rot="5400000">
            <a:off x="7021860" y="3571428"/>
            <a:ext cx="72008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rot="5400000">
            <a:off x="6264982" y="4256298"/>
            <a:ext cx="648866" cy="79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rot="5400000">
            <a:off x="7885956" y="4292302"/>
            <a:ext cx="72008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7381900" y="3933056"/>
            <a:ext cx="8625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 rot="5400000">
            <a:off x="7021066" y="3572222"/>
            <a:ext cx="72008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rot="10800000">
            <a:off x="6588224" y="3933056"/>
            <a:ext cx="792882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正方形/長方形 50"/>
          <p:cNvSpPr/>
          <p:nvPr/>
        </p:nvSpPr>
        <p:spPr>
          <a:xfrm>
            <a:off x="6804248" y="2780928"/>
            <a:ext cx="14401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solidFill>
                  <a:srgbClr val="0000FF"/>
                </a:solidFill>
              </a:rPr>
              <a:t>3</a:t>
            </a:r>
            <a:r>
              <a:rPr lang="ja-JP" altLang="en-US" b="1" dirty="0" smtClean="0">
                <a:solidFill>
                  <a:srgbClr val="0000FF"/>
                </a:solidFill>
              </a:rPr>
              <a:t>位</a:t>
            </a:r>
            <a:r>
              <a:rPr lang="ja-JP" altLang="en-US" dirty="0"/>
              <a:t>・</a:t>
            </a:r>
            <a:r>
              <a:rPr lang="en-US" altLang="ja-JP" dirty="0" smtClean="0"/>
              <a:t>Kasumi</a:t>
            </a:r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60</Words>
  <Application>Microsoft Office PowerPoint</Application>
  <PresentationFormat>画面に合わせる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CEDEC 2011 囲碁チャレンジ 対戦結果</vt:lpstr>
      <vt:lpstr>スライド 2</vt:lpstr>
      <vt:lpstr>スライド 3</vt:lpstr>
      <vt:lpstr>決勝戦・３位決定戦 (9/8)</vt:lpstr>
    </vt:vector>
  </TitlesOfParts>
  <Company>SQUARE-ENIX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CEDEC 2011 囲碁チャレンジ 対戦結果</dc:title>
  <dc:creator>Miyake Youichiro</dc:creator>
  <cp:lastModifiedBy>Miyake Youichiro</cp:lastModifiedBy>
  <cp:revision>17</cp:revision>
  <dcterms:created xsi:type="dcterms:W3CDTF">2011-11-01T07:36:46Z</dcterms:created>
  <dcterms:modified xsi:type="dcterms:W3CDTF">2011-11-01T08:18:28Z</dcterms:modified>
</cp:coreProperties>
</file>