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  <p:sldMasterId id="2147483723" r:id="rId2"/>
  </p:sldMaster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774" y="-6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5" descr="PPT-2TOP-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  <a:effectLst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962025" y="627062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A1D95-3809-4382-AB78-F0D1C2D1E9F4}" type="datetimeFigureOut">
              <a:rPr lang="ja-JP" altLang="en-US"/>
              <a:pPr>
                <a:defRPr/>
              </a:pPr>
              <a:t>2011/6/9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27062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27062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10E68-2DA1-4365-BEC0-2B48380B3E7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257300"/>
            <a:ext cx="8229600" cy="479266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962025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04879-0CE1-4483-8926-2579CBA991BB}" type="datetimeFigureOut">
              <a:rPr lang="ja-JP" altLang="en-US"/>
              <a:pPr>
                <a:defRPr/>
              </a:pPr>
              <a:t>2011/6/9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2801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C5134-2A2A-489F-8EFF-986A844D5AF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257300"/>
            <a:ext cx="2057400" cy="486886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  <a:effectLst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257300"/>
            <a:ext cx="6019800" cy="486886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962025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D42F7-E486-420F-9CC0-983F3B9F7014}" type="datetimeFigureOut">
              <a:rPr lang="ja-JP" altLang="en-US"/>
              <a:pPr>
                <a:defRPr/>
              </a:pPr>
              <a:t>2011/6/9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52775" y="62801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81775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C3753-39BF-49BF-81B3-3B020FB4346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5" descr="PPT-2TOP-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962025" y="627062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2011/6/16</a:t>
            </a: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27062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CESA Confidential</a:t>
            </a: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27062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10E68-2DA1-4365-BEC0-2B48380B3E7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57300"/>
            <a:ext cx="8229600" cy="47926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962025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2011/6/16</a:t>
            </a: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2801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CESA Confidential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00865-473B-445F-AAFE-AA0A2A5DD0E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962025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2011/6/16</a:t>
            </a: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2801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CESA Confidential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26218-4895-4324-9FEE-DB18A3C7196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257300"/>
            <a:ext cx="4038600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57300"/>
            <a:ext cx="4038600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962025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2011/6/16</a:t>
            </a:r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2801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CESA Confidential</a:t>
            </a: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6553200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519AE-536B-466F-B36C-1A082706121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25888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895475"/>
            <a:ext cx="4040188" cy="4230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25888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895475"/>
            <a:ext cx="4041775" cy="4230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962025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2011/6/16</a:t>
            </a:r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3124200" y="62801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CESA Confidential</a:t>
            </a:r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6553200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2772F-B57A-483D-A456-3B000B94AD0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962025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2011/6/16</a:t>
            </a:r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3124200" y="62801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CESA Confidential</a:t>
            </a: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6553200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347C6-F3D4-4DA3-80BA-94DD7E8ACFB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962025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2011/6/16</a:t>
            </a:r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3124200" y="62801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CESA Confidential</a:t>
            </a:r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553200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8F0D7-50EC-41EF-A1B8-C1D59B61C53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63650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1257300"/>
            <a:ext cx="5111750" cy="48688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2428876"/>
            <a:ext cx="3008313" cy="36972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962025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2011/6/16</a:t>
            </a:r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2801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CESA Confidential</a:t>
            </a: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6553200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6A24F-1E90-498F-9336-1EE37AAA43F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57300"/>
            <a:ext cx="8229600" cy="47926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962025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8D18E-F764-445D-9FC3-2B192F9FC4CD}" type="datetimeFigureOut">
              <a:rPr lang="ja-JP" altLang="en-US"/>
              <a:pPr>
                <a:defRPr/>
              </a:pPr>
              <a:t>2011/6/9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2801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00865-473B-445F-AAFE-AA0A2A5DD0E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1257299"/>
            <a:ext cx="5486400" cy="34702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962025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2011/6/16</a:t>
            </a:r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2801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CESA Confidential</a:t>
            </a: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6553200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B9FD7-9C1E-406E-8D05-8C3D3A6E637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257300"/>
            <a:ext cx="8229600" cy="479266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962025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2011/6/16</a:t>
            </a: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2801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CESA Confidential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C5134-2A2A-489F-8EFF-986A844D5AF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257300"/>
            <a:ext cx="2057400" cy="4868863"/>
          </a:xfrm>
        </p:spPr>
        <p:txBody>
          <a:bodyPr vert="eaVert"/>
          <a:lstStyle>
            <a:lvl1pPr>
              <a:defRPr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257300"/>
            <a:ext cx="6019800" cy="486886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962025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2011/6/16</a:t>
            </a: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52775" y="62801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CESA Confidential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81775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C3753-39BF-49BF-81B3-3B020FB4346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  <a:effectLst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962025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E23D0-643D-4BCC-A67C-4F82D3840ABC}" type="datetimeFigureOut">
              <a:rPr lang="ja-JP" altLang="en-US"/>
              <a:pPr>
                <a:defRPr/>
              </a:pPr>
              <a:t>2011/6/9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2801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26218-4895-4324-9FEE-DB18A3C7196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257300"/>
            <a:ext cx="4038600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257300"/>
            <a:ext cx="4038600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962025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17F52-2EA9-4664-94D2-9972CEC6EB85}" type="datetimeFigureOut">
              <a:rPr lang="ja-JP" altLang="en-US"/>
              <a:pPr>
                <a:defRPr/>
              </a:pPr>
              <a:t>2011/6/9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2801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6553200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519AE-536B-466F-B36C-1A082706121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25888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895475"/>
            <a:ext cx="4040188" cy="4230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25888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895475"/>
            <a:ext cx="4041775" cy="4230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962025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235A6-6FFD-46F5-9963-730F90FFD6A4}" type="datetimeFigureOut">
              <a:rPr lang="ja-JP" altLang="en-US"/>
              <a:pPr>
                <a:defRPr/>
              </a:pPr>
              <a:t>2011/6/9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3124200" y="62801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6553200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2772F-B57A-483D-A456-3B000B94AD0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962025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47736-167B-4E9C-9F98-1F0C939E562A}" type="datetimeFigureOut">
              <a:rPr lang="ja-JP" altLang="en-US"/>
              <a:pPr>
                <a:defRPr/>
              </a:pPr>
              <a:t>2011/6/9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3124200" y="62801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6553200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347C6-F3D4-4DA3-80BA-94DD7E8ACFB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962025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F5F29-DC61-4ABC-80B6-4DC40C496A60}" type="datetimeFigureOut">
              <a:rPr lang="ja-JP" altLang="en-US"/>
              <a:pPr>
                <a:defRPr/>
              </a:pPr>
              <a:t>2011/6/9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3124200" y="62801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553200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8F0D7-50EC-41EF-A1B8-C1D59B61C53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636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  <a:effectLst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1257300"/>
            <a:ext cx="5111750" cy="48688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2428876"/>
            <a:ext cx="3008313" cy="36972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962025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AF653-CA15-459F-BDEF-DB573F4534D8}" type="datetimeFigureOut">
              <a:rPr lang="ja-JP" altLang="en-US"/>
              <a:pPr>
                <a:defRPr/>
              </a:pPr>
              <a:t>2011/6/9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2801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6553200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6A24F-1E90-498F-9336-1EE37AAA43F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  <a:effectLst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1257299"/>
            <a:ext cx="5486400" cy="34702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962025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2BE83-6150-44E5-996B-2BA924B09CFC}" type="datetimeFigureOut">
              <a:rPr lang="ja-JP" altLang="en-US"/>
              <a:pPr>
                <a:defRPr/>
              </a:pPr>
              <a:t>2011/6/9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2801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6553200" y="62801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B9FD7-9C1E-406E-8D05-8C3D3A6E637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2" descr="PPT-2-2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6296025"/>
            <a:ext cx="91440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2" descr="PPT-2-2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46038"/>
            <a:ext cx="8229600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8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257300"/>
            <a:ext cx="8229600" cy="479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B59C560-74CC-44E3-B771-27BF94053622}" type="datetimeFigureOut">
              <a:rPr lang="ja-JP" altLang="en-US"/>
              <a:pPr>
                <a:defRPr/>
              </a:pPr>
              <a:t>2011/6/9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5639D7E-44EF-4582-B0FA-D3A9076620C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2" descr="PPT-2-2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6296025"/>
            <a:ext cx="91440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2" descr="PPT-2-2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46038"/>
            <a:ext cx="8229600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8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257300"/>
            <a:ext cx="8229600" cy="479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ja-JP" smtClean="0"/>
              <a:t>2011/6/16</a:t>
            </a: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ja-JP" smtClean="0"/>
              <a:t>CESA Confidential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5639D7E-44EF-4582-B0FA-D3A9076620C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ln>
            <a:solidFill>
              <a:schemeClr val="tx1"/>
            </a:solidFill>
          </a:ln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0</Words>
  <Application>Microsoft Office PowerPoint</Application>
  <PresentationFormat>画面に合わせる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0</vt:i4>
      </vt:variant>
    </vt:vector>
  </HeadingPairs>
  <TitlesOfParts>
    <vt:vector size="2" baseType="lpstr">
      <vt:lpstr>デザインの設定</vt:lpstr>
      <vt:lpstr>2_デザインの設定</vt:lpstr>
    </vt:vector>
  </TitlesOfParts>
  <Company>日経BP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CEDEC 2011-PPT</dc:title>
  <dc:creator>CEDEC事務局</dc:creator>
  <cp:lastModifiedBy>Yoshioka Naoto</cp:lastModifiedBy>
  <cp:revision>26</cp:revision>
  <dcterms:created xsi:type="dcterms:W3CDTF">2009-06-29T02:54:40Z</dcterms:created>
  <dcterms:modified xsi:type="dcterms:W3CDTF">2011-06-09T09:47:29Z</dcterms:modified>
</cp:coreProperties>
</file>